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303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08DECA-6173-49A8-B121-824A953D8E0F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3D33F23-EA99-4C23-A20D-499A8AB3394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b="1" dirty="0"/>
            <a:t>ABOHN is the Sole certifying agency in the u.s. for Occupational Health Nurses</a:t>
          </a:r>
        </a:p>
      </dgm:t>
    </dgm:pt>
    <dgm:pt modelId="{24F18DA3-627E-4EA2-AE10-2CC0625F2CCC}" type="parTrans" cxnId="{0E17350B-F2CE-4B87-8494-9560507EB327}">
      <dgm:prSet/>
      <dgm:spPr/>
      <dgm:t>
        <a:bodyPr/>
        <a:lstStyle/>
        <a:p>
          <a:endParaRPr lang="en-US" b="1"/>
        </a:p>
      </dgm:t>
    </dgm:pt>
    <dgm:pt modelId="{A5F19498-7CEA-455E-A310-10366172E83C}" type="sibTrans" cxnId="{0E17350B-F2CE-4B87-8494-9560507EB327}">
      <dgm:prSet/>
      <dgm:spPr/>
      <dgm:t>
        <a:bodyPr/>
        <a:lstStyle/>
        <a:p>
          <a:endParaRPr lang="en-US" b="1"/>
        </a:p>
      </dgm:t>
    </dgm:pt>
    <dgm:pt modelId="{D0D86D2B-FAE6-4307-AF4A-A577C82C904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 dirty="0"/>
            <a:t>Certification examinations meet the rigorous standards for accreditation by the National Commission for Certifying Agencies (NCCA)</a:t>
          </a:r>
        </a:p>
      </dgm:t>
    </dgm:pt>
    <dgm:pt modelId="{33B87471-5AFD-45FD-B4EE-2390A2316463}" type="parTrans" cxnId="{C7E632AD-F90B-4919-B545-33D2F8901720}">
      <dgm:prSet/>
      <dgm:spPr/>
      <dgm:t>
        <a:bodyPr/>
        <a:lstStyle/>
        <a:p>
          <a:endParaRPr lang="en-US" b="1"/>
        </a:p>
      </dgm:t>
    </dgm:pt>
    <dgm:pt modelId="{7ACDDAD9-84AA-42CD-B728-5BB6871CE111}" type="sibTrans" cxnId="{C7E632AD-F90B-4919-B545-33D2F8901720}">
      <dgm:prSet/>
      <dgm:spPr/>
      <dgm:t>
        <a:bodyPr/>
        <a:lstStyle/>
        <a:p>
          <a:endParaRPr lang="en-US" b="1"/>
        </a:p>
      </dgm:t>
    </dgm:pt>
    <dgm:pt modelId="{C7E314DD-8DD4-46AE-944D-B31504CE763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b="1" dirty="0"/>
            <a:t>ABOHN mission is to promote a standard of excellence in occupational health nursing through certification</a:t>
          </a:r>
        </a:p>
      </dgm:t>
    </dgm:pt>
    <dgm:pt modelId="{4E2BA2B9-A1AD-422A-84C8-7CC66CD0AE46}" type="parTrans" cxnId="{2F813E55-35CD-4834-9D42-EEECDFE42CE4}">
      <dgm:prSet/>
      <dgm:spPr/>
      <dgm:t>
        <a:bodyPr/>
        <a:lstStyle/>
        <a:p>
          <a:endParaRPr lang="en-US"/>
        </a:p>
      </dgm:t>
    </dgm:pt>
    <dgm:pt modelId="{C74D031E-EA77-4EA2-8275-8903FEE740C4}" type="sibTrans" cxnId="{2F813E55-35CD-4834-9D42-EEECDFE42CE4}">
      <dgm:prSet/>
      <dgm:spPr/>
      <dgm:t>
        <a:bodyPr/>
        <a:lstStyle/>
        <a:p>
          <a:endParaRPr lang="en-US"/>
        </a:p>
      </dgm:t>
    </dgm:pt>
    <dgm:pt modelId="{7750A57E-1973-4930-8BC6-9B956456733E}" type="pres">
      <dgm:prSet presAssocID="{FB08DECA-6173-49A8-B121-824A953D8E0F}" presName="root" presStyleCnt="0">
        <dgm:presLayoutVars>
          <dgm:dir/>
          <dgm:resizeHandles val="exact"/>
        </dgm:presLayoutVars>
      </dgm:prSet>
      <dgm:spPr/>
    </dgm:pt>
    <dgm:pt modelId="{E91751DD-83FE-4F5C-8E9C-8D86F4D25D98}" type="pres">
      <dgm:prSet presAssocID="{C7E314DD-8DD4-46AE-944D-B31504CE763D}" presName="compNode" presStyleCnt="0"/>
      <dgm:spPr/>
    </dgm:pt>
    <dgm:pt modelId="{C5AC4E09-47D4-401C-8E1A-81FF93A308D2}" type="pres">
      <dgm:prSet presAssocID="{C7E314DD-8DD4-46AE-944D-B31504CE763D}" presName="iconBgRect" presStyleLbl="bgShp" presStyleIdx="0" presStyleCnt="3" custLinFactNeighborX="659" custLinFactNeighborY="17125"/>
      <dgm:spPr>
        <a:prstGeom prst="round2DiagRect">
          <a:avLst>
            <a:gd name="adj1" fmla="val 29727"/>
            <a:gd name="adj2" fmla="val 0"/>
          </a:avLst>
        </a:prstGeom>
      </dgm:spPr>
    </dgm:pt>
    <dgm:pt modelId="{F1AA2FF6-547C-41C7-885C-22AD4BD672CB}" type="pres">
      <dgm:prSet presAssocID="{C7E314DD-8DD4-46AE-944D-B31504CE763D}" presName="iconRect" presStyleLbl="node1" presStyleIdx="0" presStyleCnt="3" custLinFactNeighborX="-3444" custLinFactNeighborY="2066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BE972233-DDF5-45D5-891A-F99F4CC2A3B2}" type="pres">
      <dgm:prSet presAssocID="{C7E314DD-8DD4-46AE-944D-B31504CE763D}" presName="spaceRect" presStyleCnt="0"/>
      <dgm:spPr/>
    </dgm:pt>
    <dgm:pt modelId="{0A7CD325-2BA5-4219-A9E7-E9C3487EEE7E}" type="pres">
      <dgm:prSet presAssocID="{C7E314DD-8DD4-46AE-944D-B31504CE763D}" presName="textRect" presStyleLbl="revTx" presStyleIdx="0" presStyleCnt="3" custScaleX="145354" custScaleY="67735" custLinFactNeighborX="-2658" custLinFactNeighborY="-870">
        <dgm:presLayoutVars>
          <dgm:chMax val="1"/>
          <dgm:chPref val="1"/>
        </dgm:presLayoutVars>
      </dgm:prSet>
      <dgm:spPr/>
    </dgm:pt>
    <dgm:pt modelId="{A7EEF32D-31E1-4D20-BB75-77A7651C1085}" type="pres">
      <dgm:prSet presAssocID="{C74D031E-EA77-4EA2-8275-8903FEE740C4}" presName="sibTrans" presStyleCnt="0"/>
      <dgm:spPr/>
    </dgm:pt>
    <dgm:pt modelId="{D1BF005F-1DE6-4D19-A42E-46849D88B9B3}" type="pres">
      <dgm:prSet presAssocID="{03D33F23-EA99-4C23-A20D-499A8AB3394D}" presName="compNode" presStyleCnt="0"/>
      <dgm:spPr/>
    </dgm:pt>
    <dgm:pt modelId="{EB96E392-28D9-45D0-BCE5-55520F8A0BF5}" type="pres">
      <dgm:prSet presAssocID="{03D33F23-EA99-4C23-A20D-499A8AB3394D}" presName="iconBgRect" presStyleLbl="bgShp" presStyleIdx="1" presStyleCnt="3" custLinFactNeighborX="1976" custLinFactNeighborY="19760"/>
      <dgm:spPr>
        <a:prstGeom prst="round2DiagRect">
          <a:avLst>
            <a:gd name="adj1" fmla="val 29727"/>
            <a:gd name="adj2" fmla="val 0"/>
          </a:avLst>
        </a:prstGeom>
      </dgm:spPr>
    </dgm:pt>
    <dgm:pt modelId="{46A775EE-7BC8-42EB-9CEA-9C419D378C73}" type="pres">
      <dgm:prSet presAssocID="{03D33F23-EA99-4C23-A20D-499A8AB3394D}" presName="iconRect" presStyleLbl="node1" presStyleIdx="1" presStyleCnt="3" custLinFactNeighborX="3444" custLinFactNeighborY="2984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408DCB91-22AB-44B8-B306-F1FB953B3A60}" type="pres">
      <dgm:prSet presAssocID="{03D33F23-EA99-4C23-A20D-499A8AB3394D}" presName="spaceRect" presStyleCnt="0"/>
      <dgm:spPr/>
    </dgm:pt>
    <dgm:pt modelId="{C63EE1A1-5AE3-4FBA-BF5B-DB44F8844702}" type="pres">
      <dgm:prSet presAssocID="{03D33F23-EA99-4C23-A20D-499A8AB3394D}" presName="textRect" presStyleLbl="revTx" presStyleIdx="1" presStyleCnt="3" custScaleX="112721" custLinFactNeighborX="521" custLinFactNeighborY="13247">
        <dgm:presLayoutVars>
          <dgm:chMax val="1"/>
          <dgm:chPref val="1"/>
        </dgm:presLayoutVars>
      </dgm:prSet>
      <dgm:spPr/>
    </dgm:pt>
    <dgm:pt modelId="{057A71A8-8F91-48B6-B69B-DE5DF37B1080}" type="pres">
      <dgm:prSet presAssocID="{A5F19498-7CEA-455E-A310-10366172E83C}" presName="sibTrans" presStyleCnt="0"/>
      <dgm:spPr/>
    </dgm:pt>
    <dgm:pt modelId="{999B27FB-F8BD-4BFC-A6F0-B5C77C6AD940}" type="pres">
      <dgm:prSet presAssocID="{D0D86D2B-FAE6-4307-AF4A-A577C82C9046}" presName="compNode" presStyleCnt="0"/>
      <dgm:spPr/>
    </dgm:pt>
    <dgm:pt modelId="{BDC54809-8EDB-4C79-BF66-04314398D5EC}" type="pres">
      <dgm:prSet presAssocID="{D0D86D2B-FAE6-4307-AF4A-A577C82C9046}" presName="iconBgRect" presStyleLbl="bgShp" presStyleIdx="2" presStyleCnt="3" custLinFactNeighborX="-103" custLinFactNeighborY="19816"/>
      <dgm:spPr>
        <a:prstGeom prst="round2DiagRect">
          <a:avLst>
            <a:gd name="adj1" fmla="val 29727"/>
            <a:gd name="adj2" fmla="val 0"/>
          </a:avLst>
        </a:prstGeom>
      </dgm:spPr>
    </dgm:pt>
    <dgm:pt modelId="{4933720B-520A-4B81-863A-E4ECD29F8208}" type="pres">
      <dgm:prSet presAssocID="{D0D86D2B-FAE6-4307-AF4A-A577C82C9046}" presName="iconRect" presStyleLbl="node1" presStyleIdx="2" presStyleCnt="3" custScaleX="110649" custScaleY="107351" custLinFactNeighborX="-1258" custLinFactNeighborY="2641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7585E40F-4107-41A3-8669-E33B59F62EB6}" type="pres">
      <dgm:prSet presAssocID="{D0D86D2B-FAE6-4307-AF4A-A577C82C9046}" presName="spaceRect" presStyleCnt="0"/>
      <dgm:spPr/>
    </dgm:pt>
    <dgm:pt modelId="{F9125C7C-1A35-41CE-AB62-78068DCBADC6}" type="pres">
      <dgm:prSet presAssocID="{D0D86D2B-FAE6-4307-AF4A-A577C82C9046}" presName="textRect" presStyleLbl="revTx" presStyleIdx="2" presStyleCnt="3" custScaleX="146856" custScaleY="123081" custLinFactNeighborX="2658" custLinFactNeighborY="25137">
        <dgm:presLayoutVars>
          <dgm:chMax val="1"/>
          <dgm:chPref val="1"/>
        </dgm:presLayoutVars>
      </dgm:prSet>
      <dgm:spPr/>
    </dgm:pt>
  </dgm:ptLst>
  <dgm:cxnLst>
    <dgm:cxn modelId="{38287D08-D33B-4C92-85A4-08FC59C62734}" type="presOf" srcId="{D0D86D2B-FAE6-4307-AF4A-A577C82C9046}" destId="{F9125C7C-1A35-41CE-AB62-78068DCBADC6}" srcOrd="0" destOrd="0" presId="urn:microsoft.com/office/officeart/2018/5/layout/IconLeafLabelList"/>
    <dgm:cxn modelId="{0E17350B-F2CE-4B87-8494-9560507EB327}" srcId="{FB08DECA-6173-49A8-B121-824A953D8E0F}" destId="{03D33F23-EA99-4C23-A20D-499A8AB3394D}" srcOrd="1" destOrd="0" parTransId="{24F18DA3-627E-4EA2-AE10-2CC0625F2CCC}" sibTransId="{A5F19498-7CEA-455E-A310-10366172E83C}"/>
    <dgm:cxn modelId="{A9FE3D23-7AEB-469A-84EC-F3E9CB45FACE}" type="presOf" srcId="{C7E314DD-8DD4-46AE-944D-B31504CE763D}" destId="{0A7CD325-2BA5-4219-A9E7-E9C3487EEE7E}" srcOrd="0" destOrd="0" presId="urn:microsoft.com/office/officeart/2018/5/layout/IconLeafLabelList"/>
    <dgm:cxn modelId="{83544C68-938C-4ED8-938C-6AF1D839086A}" type="presOf" srcId="{FB08DECA-6173-49A8-B121-824A953D8E0F}" destId="{7750A57E-1973-4930-8BC6-9B956456733E}" srcOrd="0" destOrd="0" presId="urn:microsoft.com/office/officeart/2018/5/layout/IconLeafLabelList"/>
    <dgm:cxn modelId="{2F813E55-35CD-4834-9D42-EEECDFE42CE4}" srcId="{FB08DECA-6173-49A8-B121-824A953D8E0F}" destId="{C7E314DD-8DD4-46AE-944D-B31504CE763D}" srcOrd="0" destOrd="0" parTransId="{4E2BA2B9-A1AD-422A-84C8-7CC66CD0AE46}" sibTransId="{C74D031E-EA77-4EA2-8275-8903FEE740C4}"/>
    <dgm:cxn modelId="{E62FDB84-9C0F-4F96-9C6A-B1487FE53D20}" type="presOf" srcId="{03D33F23-EA99-4C23-A20D-499A8AB3394D}" destId="{C63EE1A1-5AE3-4FBA-BF5B-DB44F8844702}" srcOrd="0" destOrd="0" presId="urn:microsoft.com/office/officeart/2018/5/layout/IconLeafLabelList"/>
    <dgm:cxn modelId="{C7E632AD-F90B-4919-B545-33D2F8901720}" srcId="{FB08DECA-6173-49A8-B121-824A953D8E0F}" destId="{D0D86D2B-FAE6-4307-AF4A-A577C82C9046}" srcOrd="2" destOrd="0" parTransId="{33B87471-5AFD-45FD-B4EE-2390A2316463}" sibTransId="{7ACDDAD9-84AA-42CD-B728-5BB6871CE111}"/>
    <dgm:cxn modelId="{7E48634B-DAE7-4ADA-A261-500FD382F7B3}" type="presParOf" srcId="{7750A57E-1973-4930-8BC6-9B956456733E}" destId="{E91751DD-83FE-4F5C-8E9C-8D86F4D25D98}" srcOrd="0" destOrd="0" presId="urn:microsoft.com/office/officeart/2018/5/layout/IconLeafLabelList"/>
    <dgm:cxn modelId="{F511AB66-3058-4E12-9E57-EC02F43BBAA9}" type="presParOf" srcId="{E91751DD-83FE-4F5C-8E9C-8D86F4D25D98}" destId="{C5AC4E09-47D4-401C-8E1A-81FF93A308D2}" srcOrd="0" destOrd="0" presId="urn:microsoft.com/office/officeart/2018/5/layout/IconLeafLabelList"/>
    <dgm:cxn modelId="{768FE324-657A-4932-B69C-9C0F10A4322A}" type="presParOf" srcId="{E91751DD-83FE-4F5C-8E9C-8D86F4D25D98}" destId="{F1AA2FF6-547C-41C7-885C-22AD4BD672CB}" srcOrd="1" destOrd="0" presId="urn:microsoft.com/office/officeart/2018/5/layout/IconLeafLabelList"/>
    <dgm:cxn modelId="{5959D465-56AA-4558-9D08-57D1F6E3F930}" type="presParOf" srcId="{E91751DD-83FE-4F5C-8E9C-8D86F4D25D98}" destId="{BE972233-DDF5-45D5-891A-F99F4CC2A3B2}" srcOrd="2" destOrd="0" presId="urn:microsoft.com/office/officeart/2018/5/layout/IconLeafLabelList"/>
    <dgm:cxn modelId="{FB7409EF-62A7-4A49-ACBB-56DCC66AB999}" type="presParOf" srcId="{E91751DD-83FE-4F5C-8E9C-8D86F4D25D98}" destId="{0A7CD325-2BA5-4219-A9E7-E9C3487EEE7E}" srcOrd="3" destOrd="0" presId="urn:microsoft.com/office/officeart/2018/5/layout/IconLeafLabelList"/>
    <dgm:cxn modelId="{4EC95EA7-1624-49E8-8AB1-BCDF04ACF8E2}" type="presParOf" srcId="{7750A57E-1973-4930-8BC6-9B956456733E}" destId="{A7EEF32D-31E1-4D20-BB75-77A7651C1085}" srcOrd="1" destOrd="0" presId="urn:microsoft.com/office/officeart/2018/5/layout/IconLeafLabelList"/>
    <dgm:cxn modelId="{06B95C87-24D0-4F53-9329-9517BBB8A2EA}" type="presParOf" srcId="{7750A57E-1973-4930-8BC6-9B956456733E}" destId="{D1BF005F-1DE6-4D19-A42E-46849D88B9B3}" srcOrd="2" destOrd="0" presId="urn:microsoft.com/office/officeart/2018/5/layout/IconLeafLabelList"/>
    <dgm:cxn modelId="{3E9C5575-6821-467C-BB81-9EE7D98120E7}" type="presParOf" srcId="{D1BF005F-1DE6-4D19-A42E-46849D88B9B3}" destId="{EB96E392-28D9-45D0-BCE5-55520F8A0BF5}" srcOrd="0" destOrd="0" presId="urn:microsoft.com/office/officeart/2018/5/layout/IconLeafLabelList"/>
    <dgm:cxn modelId="{89E19FAB-CDB1-4F2F-B809-EDE5A3918A30}" type="presParOf" srcId="{D1BF005F-1DE6-4D19-A42E-46849D88B9B3}" destId="{46A775EE-7BC8-42EB-9CEA-9C419D378C73}" srcOrd="1" destOrd="0" presId="urn:microsoft.com/office/officeart/2018/5/layout/IconLeafLabelList"/>
    <dgm:cxn modelId="{1461E5B8-C35F-426D-A172-E9BCDE41E77E}" type="presParOf" srcId="{D1BF005F-1DE6-4D19-A42E-46849D88B9B3}" destId="{408DCB91-22AB-44B8-B306-F1FB953B3A60}" srcOrd="2" destOrd="0" presId="urn:microsoft.com/office/officeart/2018/5/layout/IconLeafLabelList"/>
    <dgm:cxn modelId="{265754B4-62EB-4F78-AF6B-BBE1160D73E0}" type="presParOf" srcId="{D1BF005F-1DE6-4D19-A42E-46849D88B9B3}" destId="{C63EE1A1-5AE3-4FBA-BF5B-DB44F8844702}" srcOrd="3" destOrd="0" presId="urn:microsoft.com/office/officeart/2018/5/layout/IconLeafLabelList"/>
    <dgm:cxn modelId="{EA41719D-EBFD-4178-95E2-D819E67F0EA1}" type="presParOf" srcId="{7750A57E-1973-4930-8BC6-9B956456733E}" destId="{057A71A8-8F91-48B6-B69B-DE5DF37B1080}" srcOrd="3" destOrd="0" presId="urn:microsoft.com/office/officeart/2018/5/layout/IconLeafLabelList"/>
    <dgm:cxn modelId="{61C6E944-A8B2-4763-B74D-F60B45C8640B}" type="presParOf" srcId="{7750A57E-1973-4930-8BC6-9B956456733E}" destId="{999B27FB-F8BD-4BFC-A6F0-B5C77C6AD940}" srcOrd="4" destOrd="0" presId="urn:microsoft.com/office/officeart/2018/5/layout/IconLeafLabelList"/>
    <dgm:cxn modelId="{923A18F3-C56B-4269-9D90-82B8287376EF}" type="presParOf" srcId="{999B27FB-F8BD-4BFC-A6F0-B5C77C6AD940}" destId="{BDC54809-8EDB-4C79-BF66-04314398D5EC}" srcOrd="0" destOrd="0" presId="urn:microsoft.com/office/officeart/2018/5/layout/IconLeafLabelList"/>
    <dgm:cxn modelId="{11CC0EF6-EECD-4735-9294-CD900384171D}" type="presParOf" srcId="{999B27FB-F8BD-4BFC-A6F0-B5C77C6AD940}" destId="{4933720B-520A-4B81-863A-E4ECD29F8208}" srcOrd="1" destOrd="0" presId="urn:microsoft.com/office/officeart/2018/5/layout/IconLeafLabelList"/>
    <dgm:cxn modelId="{B00FF236-0D9C-4EEB-98CE-4A0A691F233D}" type="presParOf" srcId="{999B27FB-F8BD-4BFC-A6F0-B5C77C6AD940}" destId="{7585E40F-4107-41A3-8669-E33B59F62EB6}" srcOrd="2" destOrd="0" presId="urn:microsoft.com/office/officeart/2018/5/layout/IconLeafLabelList"/>
    <dgm:cxn modelId="{80B3EC60-B361-4894-90CD-DF9B4ADD2451}" type="presParOf" srcId="{999B27FB-F8BD-4BFC-A6F0-B5C77C6AD940}" destId="{F9125C7C-1A35-41CE-AB62-78068DCBADC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CCF103-DD71-4683-94E3-485C152E0C59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EE2CE85-273D-4B0A-923C-6F5F82C92629}">
      <dgm:prSet custT="1"/>
      <dgm:spPr/>
      <dgm:t>
        <a:bodyPr/>
        <a:lstStyle/>
        <a:p>
          <a:r>
            <a:rPr lang="en-US" sz="2400" b="1" dirty="0"/>
            <a:t>Demonstrates knowledge &amp; competence</a:t>
          </a:r>
        </a:p>
      </dgm:t>
    </dgm:pt>
    <dgm:pt modelId="{D147DCBB-A6E1-4EA7-8473-E9C3F513EC6E}" type="parTrans" cxnId="{1AFED823-9AB7-4729-9A8A-3903A1FB6563}">
      <dgm:prSet/>
      <dgm:spPr/>
      <dgm:t>
        <a:bodyPr/>
        <a:lstStyle/>
        <a:p>
          <a:endParaRPr lang="en-US"/>
        </a:p>
      </dgm:t>
    </dgm:pt>
    <dgm:pt modelId="{97FB848E-3075-4803-B0FA-6C135D5F5506}" type="sibTrans" cxnId="{1AFED823-9AB7-4729-9A8A-3903A1FB6563}">
      <dgm:prSet/>
      <dgm:spPr/>
      <dgm:t>
        <a:bodyPr/>
        <a:lstStyle/>
        <a:p>
          <a:endParaRPr lang="en-US"/>
        </a:p>
      </dgm:t>
    </dgm:pt>
    <dgm:pt modelId="{03FD5BC0-0917-43D3-B491-9756C30CED59}">
      <dgm:prSet custT="1"/>
      <dgm:spPr/>
      <dgm:t>
        <a:bodyPr/>
        <a:lstStyle/>
        <a:p>
          <a:r>
            <a:rPr lang="en-US" sz="2400" b="1" dirty="0"/>
            <a:t>Indication of specialty expertise </a:t>
          </a:r>
        </a:p>
      </dgm:t>
    </dgm:pt>
    <dgm:pt modelId="{A670BE07-6BFD-43C8-8609-E8E4C42EE8B4}" type="parTrans" cxnId="{55C8DFC7-93AB-4EAC-B2E5-B43D9E1C56AF}">
      <dgm:prSet/>
      <dgm:spPr/>
      <dgm:t>
        <a:bodyPr/>
        <a:lstStyle/>
        <a:p>
          <a:endParaRPr lang="en-US"/>
        </a:p>
      </dgm:t>
    </dgm:pt>
    <dgm:pt modelId="{C1644D7E-AF24-4806-8AB2-CB23492B872B}" type="sibTrans" cxnId="{55C8DFC7-93AB-4EAC-B2E5-B43D9E1C56AF}">
      <dgm:prSet/>
      <dgm:spPr/>
      <dgm:t>
        <a:bodyPr/>
        <a:lstStyle/>
        <a:p>
          <a:endParaRPr lang="en-US"/>
        </a:p>
      </dgm:t>
    </dgm:pt>
    <dgm:pt modelId="{35B2C880-EAFB-43DE-B45C-190CBDAC7D72}">
      <dgm:prSet custT="1"/>
      <dgm:spPr/>
      <dgm:t>
        <a:bodyPr/>
        <a:lstStyle/>
        <a:p>
          <a:r>
            <a:rPr lang="en-US" sz="2000" b="1" dirty="0"/>
            <a:t>Recognized by industry and regulatory agencies as mark of prestige</a:t>
          </a:r>
        </a:p>
      </dgm:t>
    </dgm:pt>
    <dgm:pt modelId="{5909DCB7-7E19-4721-8F05-DB7548E9DC45}" type="parTrans" cxnId="{CF26502E-A00B-4D62-9A58-6418F7FCA2B5}">
      <dgm:prSet/>
      <dgm:spPr/>
      <dgm:t>
        <a:bodyPr/>
        <a:lstStyle/>
        <a:p>
          <a:endParaRPr lang="en-US"/>
        </a:p>
      </dgm:t>
    </dgm:pt>
    <dgm:pt modelId="{57ED76C8-AA99-4022-A6A9-5A16F93C9E84}" type="sibTrans" cxnId="{CF26502E-A00B-4D62-9A58-6418F7FCA2B5}">
      <dgm:prSet/>
      <dgm:spPr/>
      <dgm:t>
        <a:bodyPr/>
        <a:lstStyle/>
        <a:p>
          <a:endParaRPr lang="en-US"/>
        </a:p>
      </dgm:t>
    </dgm:pt>
    <dgm:pt modelId="{A78E40E7-FE96-4AF6-AE79-D1CC598780BA}">
      <dgm:prSet custT="1"/>
      <dgm:spPr/>
      <dgm:t>
        <a:bodyPr/>
        <a:lstStyle/>
        <a:p>
          <a:r>
            <a:rPr lang="en-US" sz="2000" b="1" dirty="0"/>
            <a:t>Other health &amp; safety disciplines recognize as a sign of excellence</a:t>
          </a:r>
        </a:p>
      </dgm:t>
    </dgm:pt>
    <dgm:pt modelId="{E8C9BC46-6CF8-4D9A-9279-311353BE6DB3}" type="parTrans" cxnId="{832C2593-53A5-4863-8AB3-93B3A5D903BF}">
      <dgm:prSet/>
      <dgm:spPr/>
      <dgm:t>
        <a:bodyPr/>
        <a:lstStyle/>
        <a:p>
          <a:endParaRPr lang="en-US"/>
        </a:p>
      </dgm:t>
    </dgm:pt>
    <dgm:pt modelId="{7CBCD8A9-0728-4FD3-939D-75ADBB5130C6}" type="sibTrans" cxnId="{832C2593-53A5-4863-8AB3-93B3A5D903BF}">
      <dgm:prSet/>
      <dgm:spPr/>
      <dgm:t>
        <a:bodyPr/>
        <a:lstStyle/>
        <a:p>
          <a:endParaRPr lang="en-US"/>
        </a:p>
      </dgm:t>
    </dgm:pt>
    <dgm:pt modelId="{35F32AB3-BFB6-4AD9-85B7-AE295533C5F4}">
      <dgm:prSet custT="1"/>
      <dgm:spPr/>
      <dgm:t>
        <a:bodyPr/>
        <a:lstStyle/>
        <a:p>
          <a:r>
            <a:rPr lang="en-US" sz="2400" b="1" dirty="0"/>
            <a:t>Significant personal &amp; professional accomplishment</a:t>
          </a:r>
        </a:p>
      </dgm:t>
    </dgm:pt>
    <dgm:pt modelId="{1A8F118B-510C-490F-B6CD-DA9E443A8C36}" type="parTrans" cxnId="{0358F501-8443-4A94-AD7F-9453F29CD904}">
      <dgm:prSet/>
      <dgm:spPr/>
      <dgm:t>
        <a:bodyPr/>
        <a:lstStyle/>
        <a:p>
          <a:endParaRPr lang="en-US"/>
        </a:p>
      </dgm:t>
    </dgm:pt>
    <dgm:pt modelId="{47257841-1FCA-4C94-BE9A-205CE46B4998}" type="sibTrans" cxnId="{0358F501-8443-4A94-AD7F-9453F29CD904}">
      <dgm:prSet/>
      <dgm:spPr/>
      <dgm:t>
        <a:bodyPr/>
        <a:lstStyle/>
        <a:p>
          <a:endParaRPr lang="en-US"/>
        </a:p>
      </dgm:t>
    </dgm:pt>
    <dgm:pt modelId="{DDB16F7C-9C00-4F41-99D5-C9AE15CC8637}">
      <dgm:prSet custT="1"/>
      <dgm:spPr/>
      <dgm:t>
        <a:bodyPr/>
        <a:lstStyle/>
        <a:p>
          <a:r>
            <a:rPr lang="en-US" sz="2400" b="1" dirty="0"/>
            <a:t>Leads to career advancement opportunities</a:t>
          </a:r>
        </a:p>
      </dgm:t>
    </dgm:pt>
    <dgm:pt modelId="{9373162F-3784-42C7-AA7B-0C8D60A18125}" type="parTrans" cxnId="{C27940DD-9480-4317-8F73-A9671360E8D5}">
      <dgm:prSet/>
      <dgm:spPr/>
      <dgm:t>
        <a:bodyPr/>
        <a:lstStyle/>
        <a:p>
          <a:endParaRPr lang="en-US"/>
        </a:p>
      </dgm:t>
    </dgm:pt>
    <dgm:pt modelId="{90755449-6325-4ED8-8CF1-4EE30013BC73}" type="sibTrans" cxnId="{C27940DD-9480-4317-8F73-A9671360E8D5}">
      <dgm:prSet/>
      <dgm:spPr/>
      <dgm:t>
        <a:bodyPr/>
        <a:lstStyle/>
        <a:p>
          <a:endParaRPr lang="en-US"/>
        </a:p>
      </dgm:t>
    </dgm:pt>
    <dgm:pt modelId="{6BEA8CA1-391E-402A-84A3-7B7DC2D69A8F}">
      <dgm:prSet custT="1"/>
      <dgm:spPr/>
      <dgm:t>
        <a:bodyPr/>
        <a:lstStyle/>
        <a:p>
          <a:r>
            <a:rPr lang="en-US" sz="2400" b="1" dirty="0"/>
            <a:t>Employers use certification in employment decisions</a:t>
          </a:r>
        </a:p>
      </dgm:t>
    </dgm:pt>
    <dgm:pt modelId="{E46B8AD8-60CF-401B-AC1D-1C85C253BAB1}" type="parTrans" cxnId="{4D001486-96B9-49DC-A123-8557D83E637A}">
      <dgm:prSet/>
      <dgm:spPr/>
      <dgm:t>
        <a:bodyPr/>
        <a:lstStyle/>
        <a:p>
          <a:endParaRPr lang="en-US"/>
        </a:p>
      </dgm:t>
    </dgm:pt>
    <dgm:pt modelId="{68338206-4E61-4E08-808B-CBCD2C670934}" type="sibTrans" cxnId="{4D001486-96B9-49DC-A123-8557D83E637A}">
      <dgm:prSet/>
      <dgm:spPr/>
      <dgm:t>
        <a:bodyPr/>
        <a:lstStyle/>
        <a:p>
          <a:endParaRPr lang="en-US"/>
        </a:p>
      </dgm:t>
    </dgm:pt>
    <dgm:pt modelId="{03510A9D-4825-4641-9F0C-0190773A4583}">
      <dgm:prSet custT="1"/>
      <dgm:spPr/>
      <dgm:t>
        <a:bodyPr/>
        <a:lstStyle/>
        <a:p>
          <a:r>
            <a:rPr lang="en-US" sz="2400" b="1" dirty="0"/>
            <a:t>Demonstrates commitment to worker health and safety</a:t>
          </a:r>
        </a:p>
      </dgm:t>
    </dgm:pt>
    <dgm:pt modelId="{1601798D-3ED6-4E2C-9064-F3A052524638}" type="parTrans" cxnId="{DB2051BC-290E-4D31-BDFA-0E05C8F3FEF8}">
      <dgm:prSet/>
      <dgm:spPr/>
      <dgm:t>
        <a:bodyPr/>
        <a:lstStyle/>
        <a:p>
          <a:endParaRPr lang="en-US"/>
        </a:p>
      </dgm:t>
    </dgm:pt>
    <dgm:pt modelId="{FF776295-82D1-4721-BAF7-5FFA55E1BA9C}" type="sibTrans" cxnId="{DB2051BC-290E-4D31-BDFA-0E05C8F3FEF8}">
      <dgm:prSet/>
      <dgm:spPr/>
      <dgm:t>
        <a:bodyPr/>
        <a:lstStyle/>
        <a:p>
          <a:endParaRPr lang="en-US"/>
        </a:p>
      </dgm:t>
    </dgm:pt>
    <dgm:pt modelId="{993241EC-5542-4E51-A0ED-B7BB1199D6CD}">
      <dgm:prSet custT="1"/>
      <dgm:spPr/>
      <dgm:t>
        <a:bodyPr/>
        <a:lstStyle/>
        <a:p>
          <a:r>
            <a:rPr lang="en-US" sz="2400" b="1" dirty="0"/>
            <a:t>Leads to increases in pay and promotions</a:t>
          </a:r>
        </a:p>
      </dgm:t>
    </dgm:pt>
    <dgm:pt modelId="{13423E9A-25D5-48B7-86EF-535F91452774}" type="sibTrans" cxnId="{7282529F-034A-4C28-909A-B6549DA5C5FE}">
      <dgm:prSet/>
      <dgm:spPr/>
      <dgm:t>
        <a:bodyPr/>
        <a:lstStyle/>
        <a:p>
          <a:endParaRPr lang="en-US"/>
        </a:p>
      </dgm:t>
    </dgm:pt>
    <dgm:pt modelId="{CA05FCA9-2EAD-4E04-B06E-227ED2C60A10}" type="parTrans" cxnId="{7282529F-034A-4C28-909A-B6549DA5C5FE}">
      <dgm:prSet/>
      <dgm:spPr/>
      <dgm:t>
        <a:bodyPr/>
        <a:lstStyle/>
        <a:p>
          <a:endParaRPr lang="en-US"/>
        </a:p>
      </dgm:t>
    </dgm:pt>
    <dgm:pt modelId="{1EED0A79-AED1-41DF-8A80-FAB4F34EA0A3}">
      <dgm:prSet custT="1"/>
      <dgm:spPr/>
      <dgm:t>
        <a:bodyPr/>
        <a:lstStyle/>
        <a:p>
          <a:r>
            <a:rPr lang="en-US" sz="2400" b="1" dirty="0"/>
            <a:t>Networking opportunities</a:t>
          </a:r>
        </a:p>
      </dgm:t>
    </dgm:pt>
    <dgm:pt modelId="{00840A2E-2B17-42F5-A37F-80022A446B81}" type="parTrans" cxnId="{A6A63D5B-0FD3-4139-8F15-907E9AA6E624}">
      <dgm:prSet/>
      <dgm:spPr/>
      <dgm:t>
        <a:bodyPr/>
        <a:lstStyle/>
        <a:p>
          <a:endParaRPr lang="en-US"/>
        </a:p>
      </dgm:t>
    </dgm:pt>
    <dgm:pt modelId="{671C0304-9DA5-4A5E-B24A-DF2EA18A1909}" type="sibTrans" cxnId="{A6A63D5B-0FD3-4139-8F15-907E9AA6E624}">
      <dgm:prSet/>
      <dgm:spPr/>
      <dgm:t>
        <a:bodyPr/>
        <a:lstStyle/>
        <a:p>
          <a:endParaRPr lang="en-US"/>
        </a:p>
      </dgm:t>
    </dgm:pt>
    <dgm:pt modelId="{3C41C78A-9DC9-4AD3-878B-187469C3236C}">
      <dgm:prSet custT="1"/>
      <dgm:spPr/>
      <dgm:t>
        <a:bodyPr/>
        <a:lstStyle/>
        <a:p>
          <a:r>
            <a:rPr lang="en-US" sz="2400" b="1" dirty="0"/>
            <a:t>Demonstrates commitment to lifelong learning</a:t>
          </a:r>
        </a:p>
      </dgm:t>
    </dgm:pt>
    <dgm:pt modelId="{DC5D5ADE-84F6-4EFD-BCCA-99C58EA16E3C}" type="parTrans" cxnId="{31A8AA37-9512-4A1D-A607-71FD26CD17DC}">
      <dgm:prSet/>
      <dgm:spPr/>
      <dgm:t>
        <a:bodyPr/>
        <a:lstStyle/>
        <a:p>
          <a:endParaRPr lang="en-US"/>
        </a:p>
      </dgm:t>
    </dgm:pt>
    <dgm:pt modelId="{09F20E2F-C946-4235-AF3A-F0A357520D16}" type="sibTrans" cxnId="{31A8AA37-9512-4A1D-A607-71FD26CD17DC}">
      <dgm:prSet/>
      <dgm:spPr/>
      <dgm:t>
        <a:bodyPr/>
        <a:lstStyle/>
        <a:p>
          <a:endParaRPr lang="en-US"/>
        </a:p>
      </dgm:t>
    </dgm:pt>
    <dgm:pt modelId="{9F4A40C8-B808-4140-9827-CD009B585C3B}" type="pres">
      <dgm:prSet presAssocID="{E9CCF103-DD71-4683-94E3-485C152E0C59}" presName="vert0" presStyleCnt="0">
        <dgm:presLayoutVars>
          <dgm:dir/>
          <dgm:animOne val="branch"/>
          <dgm:animLvl val="lvl"/>
        </dgm:presLayoutVars>
      </dgm:prSet>
      <dgm:spPr/>
    </dgm:pt>
    <dgm:pt modelId="{DD0C54C4-AEF2-4D3B-8285-246B309A28B8}" type="pres">
      <dgm:prSet presAssocID="{4EE2CE85-273D-4B0A-923C-6F5F82C92629}" presName="thickLine" presStyleLbl="alignNode1" presStyleIdx="0" presStyleCnt="11"/>
      <dgm:spPr/>
    </dgm:pt>
    <dgm:pt modelId="{90CB1947-5F4D-430B-9434-E9C2BAAC47A0}" type="pres">
      <dgm:prSet presAssocID="{4EE2CE85-273D-4B0A-923C-6F5F82C92629}" presName="horz1" presStyleCnt="0"/>
      <dgm:spPr/>
    </dgm:pt>
    <dgm:pt modelId="{18BB9C13-15CC-4611-8820-1F820969E2C4}" type="pres">
      <dgm:prSet presAssocID="{4EE2CE85-273D-4B0A-923C-6F5F82C92629}" presName="tx1" presStyleLbl="revTx" presStyleIdx="0" presStyleCnt="11"/>
      <dgm:spPr/>
    </dgm:pt>
    <dgm:pt modelId="{4EED5D14-995A-478C-830C-318B50C6F425}" type="pres">
      <dgm:prSet presAssocID="{4EE2CE85-273D-4B0A-923C-6F5F82C92629}" presName="vert1" presStyleCnt="0"/>
      <dgm:spPr/>
    </dgm:pt>
    <dgm:pt modelId="{30F90AE6-2077-428A-A004-C525F90056FB}" type="pres">
      <dgm:prSet presAssocID="{03FD5BC0-0917-43D3-B491-9756C30CED59}" presName="thickLine" presStyleLbl="alignNode1" presStyleIdx="1" presStyleCnt="11"/>
      <dgm:spPr/>
    </dgm:pt>
    <dgm:pt modelId="{73B4D647-3C95-4CBC-8FF1-07D25A36CA1A}" type="pres">
      <dgm:prSet presAssocID="{03FD5BC0-0917-43D3-B491-9756C30CED59}" presName="horz1" presStyleCnt="0"/>
      <dgm:spPr/>
    </dgm:pt>
    <dgm:pt modelId="{450C06B8-92CB-4970-83DB-39D13DF5AE58}" type="pres">
      <dgm:prSet presAssocID="{03FD5BC0-0917-43D3-B491-9756C30CED59}" presName="tx1" presStyleLbl="revTx" presStyleIdx="1" presStyleCnt="11"/>
      <dgm:spPr/>
    </dgm:pt>
    <dgm:pt modelId="{2DB5334E-6ADD-435E-B850-6504F8CD294F}" type="pres">
      <dgm:prSet presAssocID="{03FD5BC0-0917-43D3-B491-9756C30CED59}" presName="vert1" presStyleCnt="0"/>
      <dgm:spPr/>
    </dgm:pt>
    <dgm:pt modelId="{901E7FA8-8BB7-481A-844E-F6F1D5536A2C}" type="pres">
      <dgm:prSet presAssocID="{3C41C78A-9DC9-4AD3-878B-187469C3236C}" presName="thickLine" presStyleLbl="alignNode1" presStyleIdx="2" presStyleCnt="11"/>
      <dgm:spPr/>
    </dgm:pt>
    <dgm:pt modelId="{79CAEECB-465F-45C2-B08B-11F5B08CE037}" type="pres">
      <dgm:prSet presAssocID="{3C41C78A-9DC9-4AD3-878B-187469C3236C}" presName="horz1" presStyleCnt="0"/>
      <dgm:spPr/>
    </dgm:pt>
    <dgm:pt modelId="{45488E7D-394A-4EEF-B472-0CCA37AC4D7E}" type="pres">
      <dgm:prSet presAssocID="{3C41C78A-9DC9-4AD3-878B-187469C3236C}" presName="tx1" presStyleLbl="revTx" presStyleIdx="2" presStyleCnt="11"/>
      <dgm:spPr/>
    </dgm:pt>
    <dgm:pt modelId="{7A33EB9A-F113-4979-BB1D-6E558FE2560F}" type="pres">
      <dgm:prSet presAssocID="{3C41C78A-9DC9-4AD3-878B-187469C3236C}" presName="vert1" presStyleCnt="0"/>
      <dgm:spPr/>
    </dgm:pt>
    <dgm:pt modelId="{4F9B7216-AAAA-433B-885C-DF0F12B7D9EE}" type="pres">
      <dgm:prSet presAssocID="{35B2C880-EAFB-43DE-B45C-190CBDAC7D72}" presName="thickLine" presStyleLbl="alignNode1" presStyleIdx="3" presStyleCnt="11"/>
      <dgm:spPr/>
    </dgm:pt>
    <dgm:pt modelId="{8F37C6EF-BBCA-4A14-AE91-E491230ABB3B}" type="pres">
      <dgm:prSet presAssocID="{35B2C880-EAFB-43DE-B45C-190CBDAC7D72}" presName="horz1" presStyleCnt="0"/>
      <dgm:spPr/>
    </dgm:pt>
    <dgm:pt modelId="{460286EE-500F-4765-80AB-6C807015211D}" type="pres">
      <dgm:prSet presAssocID="{35B2C880-EAFB-43DE-B45C-190CBDAC7D72}" presName="tx1" presStyleLbl="revTx" presStyleIdx="3" presStyleCnt="11"/>
      <dgm:spPr/>
    </dgm:pt>
    <dgm:pt modelId="{11073874-7022-4476-87A7-A15FA72EC823}" type="pres">
      <dgm:prSet presAssocID="{35B2C880-EAFB-43DE-B45C-190CBDAC7D72}" presName="vert1" presStyleCnt="0"/>
      <dgm:spPr/>
    </dgm:pt>
    <dgm:pt modelId="{B09E4662-3334-43AE-9068-67200A44D528}" type="pres">
      <dgm:prSet presAssocID="{A78E40E7-FE96-4AF6-AE79-D1CC598780BA}" presName="thickLine" presStyleLbl="alignNode1" presStyleIdx="4" presStyleCnt="11"/>
      <dgm:spPr/>
    </dgm:pt>
    <dgm:pt modelId="{20823A6B-E65E-4F35-8074-2D310AC4564C}" type="pres">
      <dgm:prSet presAssocID="{A78E40E7-FE96-4AF6-AE79-D1CC598780BA}" presName="horz1" presStyleCnt="0"/>
      <dgm:spPr/>
    </dgm:pt>
    <dgm:pt modelId="{59A68851-6C31-407B-AEB8-C10618EBFA64}" type="pres">
      <dgm:prSet presAssocID="{A78E40E7-FE96-4AF6-AE79-D1CC598780BA}" presName="tx1" presStyleLbl="revTx" presStyleIdx="4" presStyleCnt="11"/>
      <dgm:spPr/>
    </dgm:pt>
    <dgm:pt modelId="{2D3099D7-CF94-474A-AA33-98C457AA40B4}" type="pres">
      <dgm:prSet presAssocID="{A78E40E7-FE96-4AF6-AE79-D1CC598780BA}" presName="vert1" presStyleCnt="0"/>
      <dgm:spPr/>
    </dgm:pt>
    <dgm:pt modelId="{F10C9DF3-5F08-4322-8865-4C832B2EABD3}" type="pres">
      <dgm:prSet presAssocID="{35F32AB3-BFB6-4AD9-85B7-AE295533C5F4}" presName="thickLine" presStyleLbl="alignNode1" presStyleIdx="5" presStyleCnt="11"/>
      <dgm:spPr/>
    </dgm:pt>
    <dgm:pt modelId="{5A77E221-D3AE-4C2E-9055-3047BDEAB1E2}" type="pres">
      <dgm:prSet presAssocID="{35F32AB3-BFB6-4AD9-85B7-AE295533C5F4}" presName="horz1" presStyleCnt="0"/>
      <dgm:spPr/>
    </dgm:pt>
    <dgm:pt modelId="{353090E5-CCF7-43EC-9C94-EAC47E5465C9}" type="pres">
      <dgm:prSet presAssocID="{35F32AB3-BFB6-4AD9-85B7-AE295533C5F4}" presName="tx1" presStyleLbl="revTx" presStyleIdx="5" presStyleCnt="11"/>
      <dgm:spPr/>
    </dgm:pt>
    <dgm:pt modelId="{699836F4-D03F-4950-BE85-C7B5D64E14CC}" type="pres">
      <dgm:prSet presAssocID="{35F32AB3-BFB6-4AD9-85B7-AE295533C5F4}" presName="vert1" presStyleCnt="0"/>
      <dgm:spPr/>
    </dgm:pt>
    <dgm:pt modelId="{B524EA11-A980-43DC-B68F-F1B0EA7CD4C1}" type="pres">
      <dgm:prSet presAssocID="{DDB16F7C-9C00-4F41-99D5-C9AE15CC8637}" presName="thickLine" presStyleLbl="alignNode1" presStyleIdx="6" presStyleCnt="11"/>
      <dgm:spPr/>
    </dgm:pt>
    <dgm:pt modelId="{145B5520-C58B-4429-A760-CC01DBE1FB39}" type="pres">
      <dgm:prSet presAssocID="{DDB16F7C-9C00-4F41-99D5-C9AE15CC8637}" presName="horz1" presStyleCnt="0"/>
      <dgm:spPr/>
    </dgm:pt>
    <dgm:pt modelId="{5724FE26-AC18-477A-8578-8D6319CFB604}" type="pres">
      <dgm:prSet presAssocID="{DDB16F7C-9C00-4F41-99D5-C9AE15CC8637}" presName="tx1" presStyleLbl="revTx" presStyleIdx="6" presStyleCnt="11"/>
      <dgm:spPr/>
    </dgm:pt>
    <dgm:pt modelId="{43ED4FAB-A53F-498F-95C2-026A69E39F9B}" type="pres">
      <dgm:prSet presAssocID="{DDB16F7C-9C00-4F41-99D5-C9AE15CC8637}" presName="vert1" presStyleCnt="0"/>
      <dgm:spPr/>
    </dgm:pt>
    <dgm:pt modelId="{1E6B8FA8-CA1E-4172-B1C1-537A89EE24F9}" type="pres">
      <dgm:prSet presAssocID="{6BEA8CA1-391E-402A-84A3-7B7DC2D69A8F}" presName="thickLine" presStyleLbl="alignNode1" presStyleIdx="7" presStyleCnt="11"/>
      <dgm:spPr/>
    </dgm:pt>
    <dgm:pt modelId="{CAB68444-6220-4012-AB52-ACBE10A47C67}" type="pres">
      <dgm:prSet presAssocID="{6BEA8CA1-391E-402A-84A3-7B7DC2D69A8F}" presName="horz1" presStyleCnt="0"/>
      <dgm:spPr/>
    </dgm:pt>
    <dgm:pt modelId="{D49E58B8-0550-4096-8820-21316B97E693}" type="pres">
      <dgm:prSet presAssocID="{6BEA8CA1-391E-402A-84A3-7B7DC2D69A8F}" presName="tx1" presStyleLbl="revTx" presStyleIdx="7" presStyleCnt="11"/>
      <dgm:spPr/>
    </dgm:pt>
    <dgm:pt modelId="{725A3A40-BFEF-4152-8914-C948DF68472D}" type="pres">
      <dgm:prSet presAssocID="{6BEA8CA1-391E-402A-84A3-7B7DC2D69A8F}" presName="vert1" presStyleCnt="0"/>
      <dgm:spPr/>
    </dgm:pt>
    <dgm:pt modelId="{AEC95DF5-7885-4F96-83D5-748CD1E36E35}" type="pres">
      <dgm:prSet presAssocID="{03510A9D-4825-4641-9F0C-0190773A4583}" presName="thickLine" presStyleLbl="alignNode1" presStyleIdx="8" presStyleCnt="11"/>
      <dgm:spPr/>
    </dgm:pt>
    <dgm:pt modelId="{E8C064A7-C2B5-43C7-A498-E9654709539E}" type="pres">
      <dgm:prSet presAssocID="{03510A9D-4825-4641-9F0C-0190773A4583}" presName="horz1" presStyleCnt="0"/>
      <dgm:spPr/>
    </dgm:pt>
    <dgm:pt modelId="{B05C343D-DC61-4427-BF71-4F304DE104EA}" type="pres">
      <dgm:prSet presAssocID="{03510A9D-4825-4641-9F0C-0190773A4583}" presName="tx1" presStyleLbl="revTx" presStyleIdx="8" presStyleCnt="11"/>
      <dgm:spPr/>
    </dgm:pt>
    <dgm:pt modelId="{5E7EB2F1-D92F-4853-B522-5502819047ED}" type="pres">
      <dgm:prSet presAssocID="{03510A9D-4825-4641-9F0C-0190773A4583}" presName="vert1" presStyleCnt="0"/>
      <dgm:spPr/>
    </dgm:pt>
    <dgm:pt modelId="{A2B4D957-AE64-4BF9-A058-B75F10CCF39F}" type="pres">
      <dgm:prSet presAssocID="{1EED0A79-AED1-41DF-8A80-FAB4F34EA0A3}" presName="thickLine" presStyleLbl="alignNode1" presStyleIdx="9" presStyleCnt="11"/>
      <dgm:spPr/>
    </dgm:pt>
    <dgm:pt modelId="{D4F4B1D2-53AA-48D4-B9AD-7BCAE6A9F0F8}" type="pres">
      <dgm:prSet presAssocID="{1EED0A79-AED1-41DF-8A80-FAB4F34EA0A3}" presName="horz1" presStyleCnt="0"/>
      <dgm:spPr/>
    </dgm:pt>
    <dgm:pt modelId="{785EDD12-E4FB-4C5A-ADAC-50281A0219C2}" type="pres">
      <dgm:prSet presAssocID="{1EED0A79-AED1-41DF-8A80-FAB4F34EA0A3}" presName="tx1" presStyleLbl="revTx" presStyleIdx="9" presStyleCnt="11"/>
      <dgm:spPr/>
    </dgm:pt>
    <dgm:pt modelId="{B2BC84FC-045D-4FAB-8809-50DF56507110}" type="pres">
      <dgm:prSet presAssocID="{1EED0A79-AED1-41DF-8A80-FAB4F34EA0A3}" presName="vert1" presStyleCnt="0"/>
      <dgm:spPr/>
    </dgm:pt>
    <dgm:pt modelId="{AB879EA1-8F50-43C1-BB83-58B42FB43E4C}" type="pres">
      <dgm:prSet presAssocID="{993241EC-5542-4E51-A0ED-B7BB1199D6CD}" presName="thickLine" presStyleLbl="alignNode1" presStyleIdx="10" presStyleCnt="11"/>
      <dgm:spPr/>
    </dgm:pt>
    <dgm:pt modelId="{AEF71AD5-C27D-400A-9024-76B7E15926D4}" type="pres">
      <dgm:prSet presAssocID="{993241EC-5542-4E51-A0ED-B7BB1199D6CD}" presName="horz1" presStyleCnt="0"/>
      <dgm:spPr/>
    </dgm:pt>
    <dgm:pt modelId="{F7987CEF-B317-4C3B-A0A4-6CDC14380C91}" type="pres">
      <dgm:prSet presAssocID="{993241EC-5542-4E51-A0ED-B7BB1199D6CD}" presName="tx1" presStyleLbl="revTx" presStyleIdx="10" presStyleCnt="11"/>
      <dgm:spPr/>
    </dgm:pt>
    <dgm:pt modelId="{0F509376-D7DA-4791-B133-02E4E13553BE}" type="pres">
      <dgm:prSet presAssocID="{993241EC-5542-4E51-A0ED-B7BB1199D6CD}" presName="vert1" presStyleCnt="0"/>
      <dgm:spPr/>
    </dgm:pt>
  </dgm:ptLst>
  <dgm:cxnLst>
    <dgm:cxn modelId="{0358F501-8443-4A94-AD7F-9453F29CD904}" srcId="{E9CCF103-DD71-4683-94E3-485C152E0C59}" destId="{35F32AB3-BFB6-4AD9-85B7-AE295533C5F4}" srcOrd="5" destOrd="0" parTransId="{1A8F118B-510C-490F-B6CD-DA9E443A8C36}" sibTransId="{47257841-1FCA-4C94-BE9A-205CE46B4998}"/>
    <dgm:cxn modelId="{7F17D014-120C-4B92-80A8-D9C2D38C861A}" type="presOf" srcId="{03510A9D-4825-4641-9F0C-0190773A4583}" destId="{B05C343D-DC61-4427-BF71-4F304DE104EA}" srcOrd="0" destOrd="0" presId="urn:microsoft.com/office/officeart/2008/layout/LinedList"/>
    <dgm:cxn modelId="{7532151E-F5B4-4F9C-B72B-4B468C3018FA}" type="presOf" srcId="{35B2C880-EAFB-43DE-B45C-190CBDAC7D72}" destId="{460286EE-500F-4765-80AB-6C807015211D}" srcOrd="0" destOrd="0" presId="urn:microsoft.com/office/officeart/2008/layout/LinedList"/>
    <dgm:cxn modelId="{1AFED823-9AB7-4729-9A8A-3903A1FB6563}" srcId="{E9CCF103-DD71-4683-94E3-485C152E0C59}" destId="{4EE2CE85-273D-4B0A-923C-6F5F82C92629}" srcOrd="0" destOrd="0" parTransId="{D147DCBB-A6E1-4EA7-8473-E9C3F513EC6E}" sibTransId="{97FB848E-3075-4803-B0FA-6C135D5F5506}"/>
    <dgm:cxn modelId="{CF26502E-A00B-4D62-9A58-6418F7FCA2B5}" srcId="{E9CCF103-DD71-4683-94E3-485C152E0C59}" destId="{35B2C880-EAFB-43DE-B45C-190CBDAC7D72}" srcOrd="3" destOrd="0" parTransId="{5909DCB7-7E19-4721-8F05-DB7548E9DC45}" sibTransId="{57ED76C8-AA99-4022-A6A9-5A16F93C9E84}"/>
    <dgm:cxn modelId="{31A8AA37-9512-4A1D-A607-71FD26CD17DC}" srcId="{E9CCF103-DD71-4683-94E3-485C152E0C59}" destId="{3C41C78A-9DC9-4AD3-878B-187469C3236C}" srcOrd="2" destOrd="0" parTransId="{DC5D5ADE-84F6-4EFD-BCCA-99C58EA16E3C}" sibTransId="{09F20E2F-C946-4235-AF3A-F0A357520D16}"/>
    <dgm:cxn modelId="{A6A63D5B-0FD3-4139-8F15-907E9AA6E624}" srcId="{E9CCF103-DD71-4683-94E3-485C152E0C59}" destId="{1EED0A79-AED1-41DF-8A80-FAB4F34EA0A3}" srcOrd="9" destOrd="0" parTransId="{00840A2E-2B17-42F5-A37F-80022A446B81}" sibTransId="{671C0304-9DA5-4A5E-B24A-DF2EA18A1909}"/>
    <dgm:cxn modelId="{F19B6662-3AF6-49A0-ABBE-ACC1ECDC77F2}" type="presOf" srcId="{993241EC-5542-4E51-A0ED-B7BB1199D6CD}" destId="{F7987CEF-B317-4C3B-A0A4-6CDC14380C91}" srcOrd="0" destOrd="0" presId="urn:microsoft.com/office/officeart/2008/layout/LinedList"/>
    <dgm:cxn modelId="{87056B67-90FA-430C-8BFB-FCD8E7269AD2}" type="presOf" srcId="{A78E40E7-FE96-4AF6-AE79-D1CC598780BA}" destId="{59A68851-6C31-407B-AEB8-C10618EBFA64}" srcOrd="0" destOrd="0" presId="urn:microsoft.com/office/officeart/2008/layout/LinedList"/>
    <dgm:cxn modelId="{BB7D8B70-8C59-402C-BB82-E96A64C8D942}" type="presOf" srcId="{E9CCF103-DD71-4683-94E3-485C152E0C59}" destId="{9F4A40C8-B808-4140-9827-CD009B585C3B}" srcOrd="0" destOrd="0" presId="urn:microsoft.com/office/officeart/2008/layout/LinedList"/>
    <dgm:cxn modelId="{4D001486-96B9-49DC-A123-8557D83E637A}" srcId="{E9CCF103-DD71-4683-94E3-485C152E0C59}" destId="{6BEA8CA1-391E-402A-84A3-7B7DC2D69A8F}" srcOrd="7" destOrd="0" parTransId="{E46B8AD8-60CF-401B-AC1D-1C85C253BAB1}" sibTransId="{68338206-4E61-4E08-808B-CBCD2C670934}"/>
    <dgm:cxn modelId="{C5001787-8EFE-442F-9675-CDF64ABEB312}" type="presOf" srcId="{6BEA8CA1-391E-402A-84A3-7B7DC2D69A8F}" destId="{D49E58B8-0550-4096-8820-21316B97E693}" srcOrd="0" destOrd="0" presId="urn:microsoft.com/office/officeart/2008/layout/LinedList"/>
    <dgm:cxn modelId="{832C2593-53A5-4863-8AB3-93B3A5D903BF}" srcId="{E9CCF103-DD71-4683-94E3-485C152E0C59}" destId="{A78E40E7-FE96-4AF6-AE79-D1CC598780BA}" srcOrd="4" destOrd="0" parTransId="{E8C9BC46-6CF8-4D9A-9279-311353BE6DB3}" sibTransId="{7CBCD8A9-0728-4FD3-939D-75ADBB5130C6}"/>
    <dgm:cxn modelId="{7282529F-034A-4C28-909A-B6549DA5C5FE}" srcId="{E9CCF103-DD71-4683-94E3-485C152E0C59}" destId="{993241EC-5542-4E51-A0ED-B7BB1199D6CD}" srcOrd="10" destOrd="0" parTransId="{CA05FCA9-2EAD-4E04-B06E-227ED2C60A10}" sibTransId="{13423E9A-25D5-48B7-86EF-535F91452774}"/>
    <dgm:cxn modelId="{EEB392AD-5E06-4AE6-8023-E48E0AEBDF41}" type="presOf" srcId="{DDB16F7C-9C00-4F41-99D5-C9AE15CC8637}" destId="{5724FE26-AC18-477A-8578-8D6319CFB604}" srcOrd="0" destOrd="0" presId="urn:microsoft.com/office/officeart/2008/layout/LinedList"/>
    <dgm:cxn modelId="{CC2A1BBC-663A-4848-B1AB-AEEB29A9FD48}" type="presOf" srcId="{3C41C78A-9DC9-4AD3-878B-187469C3236C}" destId="{45488E7D-394A-4EEF-B472-0CCA37AC4D7E}" srcOrd="0" destOrd="0" presId="urn:microsoft.com/office/officeart/2008/layout/LinedList"/>
    <dgm:cxn modelId="{DB2051BC-290E-4D31-BDFA-0E05C8F3FEF8}" srcId="{E9CCF103-DD71-4683-94E3-485C152E0C59}" destId="{03510A9D-4825-4641-9F0C-0190773A4583}" srcOrd="8" destOrd="0" parTransId="{1601798D-3ED6-4E2C-9064-F3A052524638}" sibTransId="{FF776295-82D1-4721-BAF7-5FFA55E1BA9C}"/>
    <dgm:cxn modelId="{45BC97C3-7B45-4815-B59F-8A62CFED1DE0}" type="presOf" srcId="{1EED0A79-AED1-41DF-8A80-FAB4F34EA0A3}" destId="{785EDD12-E4FB-4C5A-ADAC-50281A0219C2}" srcOrd="0" destOrd="0" presId="urn:microsoft.com/office/officeart/2008/layout/LinedList"/>
    <dgm:cxn modelId="{55C8DFC7-93AB-4EAC-B2E5-B43D9E1C56AF}" srcId="{E9CCF103-DD71-4683-94E3-485C152E0C59}" destId="{03FD5BC0-0917-43D3-B491-9756C30CED59}" srcOrd="1" destOrd="0" parTransId="{A670BE07-6BFD-43C8-8609-E8E4C42EE8B4}" sibTransId="{C1644D7E-AF24-4806-8AB2-CB23492B872B}"/>
    <dgm:cxn modelId="{7BF12BD0-CF08-43CE-803A-ECCA4190E6BA}" type="presOf" srcId="{4EE2CE85-273D-4B0A-923C-6F5F82C92629}" destId="{18BB9C13-15CC-4611-8820-1F820969E2C4}" srcOrd="0" destOrd="0" presId="urn:microsoft.com/office/officeart/2008/layout/LinedList"/>
    <dgm:cxn modelId="{C27940DD-9480-4317-8F73-A9671360E8D5}" srcId="{E9CCF103-DD71-4683-94E3-485C152E0C59}" destId="{DDB16F7C-9C00-4F41-99D5-C9AE15CC8637}" srcOrd="6" destOrd="0" parTransId="{9373162F-3784-42C7-AA7B-0C8D60A18125}" sibTransId="{90755449-6325-4ED8-8CF1-4EE30013BC73}"/>
    <dgm:cxn modelId="{AECD51DF-A480-4BB4-A0F0-F6EA4F542E09}" type="presOf" srcId="{03FD5BC0-0917-43D3-B491-9756C30CED59}" destId="{450C06B8-92CB-4970-83DB-39D13DF5AE58}" srcOrd="0" destOrd="0" presId="urn:microsoft.com/office/officeart/2008/layout/LinedList"/>
    <dgm:cxn modelId="{419FB5FB-42A1-4B52-B57D-E76B5F3715C2}" type="presOf" srcId="{35F32AB3-BFB6-4AD9-85B7-AE295533C5F4}" destId="{353090E5-CCF7-43EC-9C94-EAC47E5465C9}" srcOrd="0" destOrd="0" presId="urn:microsoft.com/office/officeart/2008/layout/LinedList"/>
    <dgm:cxn modelId="{5BA25E0F-F1A0-4A5F-B390-4AAB76DE2B4C}" type="presParOf" srcId="{9F4A40C8-B808-4140-9827-CD009B585C3B}" destId="{DD0C54C4-AEF2-4D3B-8285-246B309A28B8}" srcOrd="0" destOrd="0" presId="urn:microsoft.com/office/officeart/2008/layout/LinedList"/>
    <dgm:cxn modelId="{3D34800E-1D22-4347-8727-60F0CD295DDA}" type="presParOf" srcId="{9F4A40C8-B808-4140-9827-CD009B585C3B}" destId="{90CB1947-5F4D-430B-9434-E9C2BAAC47A0}" srcOrd="1" destOrd="0" presId="urn:microsoft.com/office/officeart/2008/layout/LinedList"/>
    <dgm:cxn modelId="{D38E1199-DB7C-4A56-8792-8FCCB0821061}" type="presParOf" srcId="{90CB1947-5F4D-430B-9434-E9C2BAAC47A0}" destId="{18BB9C13-15CC-4611-8820-1F820969E2C4}" srcOrd="0" destOrd="0" presId="urn:microsoft.com/office/officeart/2008/layout/LinedList"/>
    <dgm:cxn modelId="{7E370569-6698-4D40-A421-57320580C298}" type="presParOf" srcId="{90CB1947-5F4D-430B-9434-E9C2BAAC47A0}" destId="{4EED5D14-995A-478C-830C-318B50C6F425}" srcOrd="1" destOrd="0" presId="urn:microsoft.com/office/officeart/2008/layout/LinedList"/>
    <dgm:cxn modelId="{E723FB80-8454-41A0-9B28-3C6BC3A70EC8}" type="presParOf" srcId="{9F4A40C8-B808-4140-9827-CD009B585C3B}" destId="{30F90AE6-2077-428A-A004-C525F90056FB}" srcOrd="2" destOrd="0" presId="urn:microsoft.com/office/officeart/2008/layout/LinedList"/>
    <dgm:cxn modelId="{D0B48DAC-5D15-4C1F-BC10-33EC12E0BC67}" type="presParOf" srcId="{9F4A40C8-B808-4140-9827-CD009B585C3B}" destId="{73B4D647-3C95-4CBC-8FF1-07D25A36CA1A}" srcOrd="3" destOrd="0" presId="urn:microsoft.com/office/officeart/2008/layout/LinedList"/>
    <dgm:cxn modelId="{19BE4BFF-C5F1-4AFB-B4E0-8242CAC2001B}" type="presParOf" srcId="{73B4D647-3C95-4CBC-8FF1-07D25A36CA1A}" destId="{450C06B8-92CB-4970-83DB-39D13DF5AE58}" srcOrd="0" destOrd="0" presId="urn:microsoft.com/office/officeart/2008/layout/LinedList"/>
    <dgm:cxn modelId="{6CF7722A-8EBD-4768-AE04-F8BC7594DF56}" type="presParOf" srcId="{73B4D647-3C95-4CBC-8FF1-07D25A36CA1A}" destId="{2DB5334E-6ADD-435E-B850-6504F8CD294F}" srcOrd="1" destOrd="0" presId="urn:microsoft.com/office/officeart/2008/layout/LinedList"/>
    <dgm:cxn modelId="{E1FD4FBE-505E-4CB0-98AD-1562866E62DD}" type="presParOf" srcId="{9F4A40C8-B808-4140-9827-CD009B585C3B}" destId="{901E7FA8-8BB7-481A-844E-F6F1D5536A2C}" srcOrd="4" destOrd="0" presId="urn:microsoft.com/office/officeart/2008/layout/LinedList"/>
    <dgm:cxn modelId="{3F15783D-F0A7-4C5C-A134-7C77ED4DEE66}" type="presParOf" srcId="{9F4A40C8-B808-4140-9827-CD009B585C3B}" destId="{79CAEECB-465F-45C2-B08B-11F5B08CE037}" srcOrd="5" destOrd="0" presId="urn:microsoft.com/office/officeart/2008/layout/LinedList"/>
    <dgm:cxn modelId="{96854FE3-7826-4019-97A2-4DA12C9A8794}" type="presParOf" srcId="{79CAEECB-465F-45C2-B08B-11F5B08CE037}" destId="{45488E7D-394A-4EEF-B472-0CCA37AC4D7E}" srcOrd="0" destOrd="0" presId="urn:microsoft.com/office/officeart/2008/layout/LinedList"/>
    <dgm:cxn modelId="{1932A6F3-B2FF-4E12-B74E-2A2DDF8CC2F3}" type="presParOf" srcId="{79CAEECB-465F-45C2-B08B-11F5B08CE037}" destId="{7A33EB9A-F113-4979-BB1D-6E558FE2560F}" srcOrd="1" destOrd="0" presId="urn:microsoft.com/office/officeart/2008/layout/LinedList"/>
    <dgm:cxn modelId="{5E9B4862-ABEC-4FA9-8FAE-403457A8F6F9}" type="presParOf" srcId="{9F4A40C8-B808-4140-9827-CD009B585C3B}" destId="{4F9B7216-AAAA-433B-885C-DF0F12B7D9EE}" srcOrd="6" destOrd="0" presId="urn:microsoft.com/office/officeart/2008/layout/LinedList"/>
    <dgm:cxn modelId="{7B4C12FF-358E-4F99-B165-36702724D5F9}" type="presParOf" srcId="{9F4A40C8-B808-4140-9827-CD009B585C3B}" destId="{8F37C6EF-BBCA-4A14-AE91-E491230ABB3B}" srcOrd="7" destOrd="0" presId="urn:microsoft.com/office/officeart/2008/layout/LinedList"/>
    <dgm:cxn modelId="{330D7603-857E-4C98-A21E-7E1AADA9E7DD}" type="presParOf" srcId="{8F37C6EF-BBCA-4A14-AE91-E491230ABB3B}" destId="{460286EE-500F-4765-80AB-6C807015211D}" srcOrd="0" destOrd="0" presId="urn:microsoft.com/office/officeart/2008/layout/LinedList"/>
    <dgm:cxn modelId="{45B333CE-C926-42EF-879B-381455ECD97F}" type="presParOf" srcId="{8F37C6EF-BBCA-4A14-AE91-E491230ABB3B}" destId="{11073874-7022-4476-87A7-A15FA72EC823}" srcOrd="1" destOrd="0" presId="urn:microsoft.com/office/officeart/2008/layout/LinedList"/>
    <dgm:cxn modelId="{61A0C8F0-08DA-4076-BFBC-F5955FD8753D}" type="presParOf" srcId="{9F4A40C8-B808-4140-9827-CD009B585C3B}" destId="{B09E4662-3334-43AE-9068-67200A44D528}" srcOrd="8" destOrd="0" presId="urn:microsoft.com/office/officeart/2008/layout/LinedList"/>
    <dgm:cxn modelId="{253CFB67-3A4A-40F6-9E2F-939FBF65BB7B}" type="presParOf" srcId="{9F4A40C8-B808-4140-9827-CD009B585C3B}" destId="{20823A6B-E65E-4F35-8074-2D310AC4564C}" srcOrd="9" destOrd="0" presId="urn:microsoft.com/office/officeart/2008/layout/LinedList"/>
    <dgm:cxn modelId="{13BACA43-D249-4DA0-82B9-2E60E3AC06C7}" type="presParOf" srcId="{20823A6B-E65E-4F35-8074-2D310AC4564C}" destId="{59A68851-6C31-407B-AEB8-C10618EBFA64}" srcOrd="0" destOrd="0" presId="urn:microsoft.com/office/officeart/2008/layout/LinedList"/>
    <dgm:cxn modelId="{BCCCA0C5-7B1A-4FFC-93BC-53A3AC9F4EE2}" type="presParOf" srcId="{20823A6B-E65E-4F35-8074-2D310AC4564C}" destId="{2D3099D7-CF94-474A-AA33-98C457AA40B4}" srcOrd="1" destOrd="0" presId="urn:microsoft.com/office/officeart/2008/layout/LinedList"/>
    <dgm:cxn modelId="{A0537C8D-EA2C-4F7A-A2B3-D90D37C050E8}" type="presParOf" srcId="{9F4A40C8-B808-4140-9827-CD009B585C3B}" destId="{F10C9DF3-5F08-4322-8865-4C832B2EABD3}" srcOrd="10" destOrd="0" presId="urn:microsoft.com/office/officeart/2008/layout/LinedList"/>
    <dgm:cxn modelId="{9A65E543-9171-4121-A181-7605345E997E}" type="presParOf" srcId="{9F4A40C8-B808-4140-9827-CD009B585C3B}" destId="{5A77E221-D3AE-4C2E-9055-3047BDEAB1E2}" srcOrd="11" destOrd="0" presId="urn:microsoft.com/office/officeart/2008/layout/LinedList"/>
    <dgm:cxn modelId="{C43E8299-885E-47D9-AFE2-BC260ADD49C2}" type="presParOf" srcId="{5A77E221-D3AE-4C2E-9055-3047BDEAB1E2}" destId="{353090E5-CCF7-43EC-9C94-EAC47E5465C9}" srcOrd="0" destOrd="0" presId="urn:microsoft.com/office/officeart/2008/layout/LinedList"/>
    <dgm:cxn modelId="{0C4A629D-1721-4760-A9CC-37D85050330C}" type="presParOf" srcId="{5A77E221-D3AE-4C2E-9055-3047BDEAB1E2}" destId="{699836F4-D03F-4950-BE85-C7B5D64E14CC}" srcOrd="1" destOrd="0" presId="urn:microsoft.com/office/officeart/2008/layout/LinedList"/>
    <dgm:cxn modelId="{607D5E3E-6A69-4A95-A050-A35486910AF1}" type="presParOf" srcId="{9F4A40C8-B808-4140-9827-CD009B585C3B}" destId="{B524EA11-A980-43DC-B68F-F1B0EA7CD4C1}" srcOrd="12" destOrd="0" presId="urn:microsoft.com/office/officeart/2008/layout/LinedList"/>
    <dgm:cxn modelId="{D4E668A0-9DB6-4FC5-9DC5-63882F81B225}" type="presParOf" srcId="{9F4A40C8-B808-4140-9827-CD009B585C3B}" destId="{145B5520-C58B-4429-A760-CC01DBE1FB39}" srcOrd="13" destOrd="0" presId="urn:microsoft.com/office/officeart/2008/layout/LinedList"/>
    <dgm:cxn modelId="{ABE4A542-B389-443A-978D-D29F4FA0D440}" type="presParOf" srcId="{145B5520-C58B-4429-A760-CC01DBE1FB39}" destId="{5724FE26-AC18-477A-8578-8D6319CFB604}" srcOrd="0" destOrd="0" presId="urn:microsoft.com/office/officeart/2008/layout/LinedList"/>
    <dgm:cxn modelId="{9664C126-5D07-47A8-8D29-60AA1872054F}" type="presParOf" srcId="{145B5520-C58B-4429-A760-CC01DBE1FB39}" destId="{43ED4FAB-A53F-498F-95C2-026A69E39F9B}" srcOrd="1" destOrd="0" presId="urn:microsoft.com/office/officeart/2008/layout/LinedList"/>
    <dgm:cxn modelId="{5EC159A2-A233-4798-BDC5-545198D01A56}" type="presParOf" srcId="{9F4A40C8-B808-4140-9827-CD009B585C3B}" destId="{1E6B8FA8-CA1E-4172-B1C1-537A89EE24F9}" srcOrd="14" destOrd="0" presId="urn:microsoft.com/office/officeart/2008/layout/LinedList"/>
    <dgm:cxn modelId="{3A721DAE-F066-4E46-AD9A-47201081C0EF}" type="presParOf" srcId="{9F4A40C8-B808-4140-9827-CD009B585C3B}" destId="{CAB68444-6220-4012-AB52-ACBE10A47C67}" srcOrd="15" destOrd="0" presId="urn:microsoft.com/office/officeart/2008/layout/LinedList"/>
    <dgm:cxn modelId="{95823FFF-2486-47C7-A3A3-763945185625}" type="presParOf" srcId="{CAB68444-6220-4012-AB52-ACBE10A47C67}" destId="{D49E58B8-0550-4096-8820-21316B97E693}" srcOrd="0" destOrd="0" presId="urn:microsoft.com/office/officeart/2008/layout/LinedList"/>
    <dgm:cxn modelId="{D7670CFD-FA46-43DC-A0AF-F119D03F2EAE}" type="presParOf" srcId="{CAB68444-6220-4012-AB52-ACBE10A47C67}" destId="{725A3A40-BFEF-4152-8914-C948DF68472D}" srcOrd="1" destOrd="0" presId="urn:microsoft.com/office/officeart/2008/layout/LinedList"/>
    <dgm:cxn modelId="{8A6D9737-E70E-4D5A-A2CB-C447700FE7CA}" type="presParOf" srcId="{9F4A40C8-B808-4140-9827-CD009B585C3B}" destId="{AEC95DF5-7885-4F96-83D5-748CD1E36E35}" srcOrd="16" destOrd="0" presId="urn:microsoft.com/office/officeart/2008/layout/LinedList"/>
    <dgm:cxn modelId="{08A917D4-FC5E-4461-A572-B41F6076C539}" type="presParOf" srcId="{9F4A40C8-B808-4140-9827-CD009B585C3B}" destId="{E8C064A7-C2B5-43C7-A498-E9654709539E}" srcOrd="17" destOrd="0" presId="urn:microsoft.com/office/officeart/2008/layout/LinedList"/>
    <dgm:cxn modelId="{41B004C5-4ED6-4708-85AF-FC1D0E00446D}" type="presParOf" srcId="{E8C064A7-C2B5-43C7-A498-E9654709539E}" destId="{B05C343D-DC61-4427-BF71-4F304DE104EA}" srcOrd="0" destOrd="0" presId="urn:microsoft.com/office/officeart/2008/layout/LinedList"/>
    <dgm:cxn modelId="{C6F431CA-3CEB-4A6B-B960-9829A676ED1A}" type="presParOf" srcId="{E8C064A7-C2B5-43C7-A498-E9654709539E}" destId="{5E7EB2F1-D92F-4853-B522-5502819047ED}" srcOrd="1" destOrd="0" presId="urn:microsoft.com/office/officeart/2008/layout/LinedList"/>
    <dgm:cxn modelId="{338C44E5-F8BF-4234-AE2F-F812F21B6161}" type="presParOf" srcId="{9F4A40C8-B808-4140-9827-CD009B585C3B}" destId="{A2B4D957-AE64-4BF9-A058-B75F10CCF39F}" srcOrd="18" destOrd="0" presId="urn:microsoft.com/office/officeart/2008/layout/LinedList"/>
    <dgm:cxn modelId="{C275BD96-1BF7-48F7-8D0B-3B28AAC2C266}" type="presParOf" srcId="{9F4A40C8-B808-4140-9827-CD009B585C3B}" destId="{D4F4B1D2-53AA-48D4-B9AD-7BCAE6A9F0F8}" srcOrd="19" destOrd="0" presId="urn:microsoft.com/office/officeart/2008/layout/LinedList"/>
    <dgm:cxn modelId="{F9D477B0-4076-4D63-9B9E-E1BDFCEE1D43}" type="presParOf" srcId="{D4F4B1D2-53AA-48D4-B9AD-7BCAE6A9F0F8}" destId="{785EDD12-E4FB-4C5A-ADAC-50281A0219C2}" srcOrd="0" destOrd="0" presId="urn:microsoft.com/office/officeart/2008/layout/LinedList"/>
    <dgm:cxn modelId="{2F633D13-E1BD-4779-B619-CF8F89622FC9}" type="presParOf" srcId="{D4F4B1D2-53AA-48D4-B9AD-7BCAE6A9F0F8}" destId="{B2BC84FC-045D-4FAB-8809-50DF56507110}" srcOrd="1" destOrd="0" presId="urn:microsoft.com/office/officeart/2008/layout/LinedList"/>
    <dgm:cxn modelId="{E1C3AABD-53FB-4479-8516-0B02EAE02BC3}" type="presParOf" srcId="{9F4A40C8-B808-4140-9827-CD009B585C3B}" destId="{AB879EA1-8F50-43C1-BB83-58B42FB43E4C}" srcOrd="20" destOrd="0" presId="urn:microsoft.com/office/officeart/2008/layout/LinedList"/>
    <dgm:cxn modelId="{89E0F98C-AB4A-4F04-9573-8D71A4CF89DC}" type="presParOf" srcId="{9F4A40C8-B808-4140-9827-CD009B585C3B}" destId="{AEF71AD5-C27D-400A-9024-76B7E15926D4}" srcOrd="21" destOrd="0" presId="urn:microsoft.com/office/officeart/2008/layout/LinedList"/>
    <dgm:cxn modelId="{2D5754A4-1A56-4312-9C4E-B535D058CD1E}" type="presParOf" srcId="{AEF71AD5-C27D-400A-9024-76B7E15926D4}" destId="{F7987CEF-B317-4C3B-A0A4-6CDC14380C91}" srcOrd="0" destOrd="0" presId="urn:microsoft.com/office/officeart/2008/layout/LinedList"/>
    <dgm:cxn modelId="{0343F79B-9C82-4C67-958B-23C037B9E0DC}" type="presParOf" srcId="{AEF71AD5-C27D-400A-9024-76B7E15926D4}" destId="{0F509376-D7DA-4791-B133-02E4E13553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6D0A67-1068-4424-AD2D-589FC74703E6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59F04B6B-A484-4A4A-8ED2-9D128DE5EE0E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FR" sz="2400" dirty="0"/>
            <a:t>Credential holder is responsible to continue an annual upkeep of their credential(s)</a:t>
          </a:r>
          <a:endParaRPr lang="en-US" sz="2400" dirty="0"/>
        </a:p>
      </dgm:t>
    </dgm:pt>
    <dgm:pt modelId="{B8F19434-58BA-425C-B024-D586573B8909}" type="parTrans" cxnId="{DC2537A5-8E37-4838-99A2-EDCD994291C4}">
      <dgm:prSet/>
      <dgm:spPr/>
      <dgm:t>
        <a:bodyPr/>
        <a:lstStyle/>
        <a:p>
          <a:endParaRPr lang="en-US" sz="2000"/>
        </a:p>
      </dgm:t>
    </dgm:pt>
    <dgm:pt modelId="{453EA763-CA5C-4804-A603-B975A6F164AD}" type="sibTrans" cxnId="{DC2537A5-8E37-4838-99A2-EDCD994291C4}">
      <dgm:prSet/>
      <dgm:spPr/>
      <dgm:t>
        <a:bodyPr/>
        <a:lstStyle/>
        <a:p>
          <a:endParaRPr lang="en-US" sz="2000"/>
        </a:p>
      </dgm:t>
    </dgm:pt>
    <dgm:pt modelId="{481C0DB6-BCA5-481C-9EF6-4009B3D776F7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FR" sz="2400" i="0" u="sng" dirty="0"/>
            <a:t>Annual Renewal</a:t>
          </a:r>
          <a:r>
            <a:rPr lang="fr-FR" sz="2400" i="0" u="none" dirty="0"/>
            <a:t> </a:t>
          </a:r>
          <a:r>
            <a:rPr lang="fr-FR" sz="2400" dirty="0"/>
            <a:t>fee for COHN/COHN-S is $150</a:t>
          </a:r>
          <a:endParaRPr lang="en-US" sz="2400" dirty="0"/>
        </a:p>
      </dgm:t>
    </dgm:pt>
    <dgm:pt modelId="{3FB7574E-08E3-4474-A24F-5331227361E7}" type="parTrans" cxnId="{81687A2D-DCB6-465A-B3CF-B3164D4C466E}">
      <dgm:prSet/>
      <dgm:spPr/>
      <dgm:t>
        <a:bodyPr/>
        <a:lstStyle/>
        <a:p>
          <a:endParaRPr lang="en-US" sz="2000"/>
        </a:p>
      </dgm:t>
    </dgm:pt>
    <dgm:pt modelId="{B5238E14-F908-4C21-A757-74C1D1FEFB6E}" type="sibTrans" cxnId="{81687A2D-DCB6-465A-B3CF-B3164D4C466E}">
      <dgm:prSet/>
      <dgm:spPr/>
      <dgm:t>
        <a:bodyPr/>
        <a:lstStyle/>
        <a:p>
          <a:endParaRPr lang="en-US" sz="2000"/>
        </a:p>
      </dgm:t>
    </dgm:pt>
    <dgm:pt modelId="{CAC88654-8691-4684-B83A-699C3EA1DA2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000" dirty="0"/>
            <a:t>Case management credential is an additional annual fee of $50</a:t>
          </a:r>
          <a:endParaRPr lang="en-US" sz="2000" dirty="0"/>
        </a:p>
      </dgm:t>
    </dgm:pt>
    <dgm:pt modelId="{A548F5F8-C64F-4711-A3FE-FC977A65468C}" type="parTrans" cxnId="{8EF1E1A0-1303-4E22-BF34-9BC56D0B2DA6}">
      <dgm:prSet/>
      <dgm:spPr/>
      <dgm:t>
        <a:bodyPr/>
        <a:lstStyle/>
        <a:p>
          <a:endParaRPr lang="en-US" sz="2000"/>
        </a:p>
      </dgm:t>
    </dgm:pt>
    <dgm:pt modelId="{D97E35DE-52DE-4DCD-B118-EA1987174AAC}" type="sibTrans" cxnId="{8EF1E1A0-1303-4E22-BF34-9BC56D0B2DA6}">
      <dgm:prSet/>
      <dgm:spPr/>
      <dgm:t>
        <a:bodyPr/>
        <a:lstStyle/>
        <a:p>
          <a:endParaRPr lang="en-US" sz="2000"/>
        </a:p>
      </dgm:t>
    </dgm:pt>
    <dgm:pt modelId="{7B1A2A6C-311C-4400-B86A-1AD4FBCBEEE5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FR" sz="2400" u="sng" dirty="0"/>
            <a:t>Recertification documentation </a:t>
          </a:r>
          <a:r>
            <a:rPr lang="fr-FR" sz="2400" u="none" dirty="0"/>
            <a:t>is </a:t>
          </a:r>
          <a:r>
            <a:rPr lang="fr-FR" sz="2400" dirty="0"/>
            <a:t>due every 5 years</a:t>
          </a:r>
          <a:endParaRPr lang="en-US" sz="2400" dirty="0"/>
        </a:p>
      </dgm:t>
    </dgm:pt>
    <dgm:pt modelId="{62C705E1-EC3D-4488-8EB0-CBF7CE3C385D}" type="parTrans" cxnId="{7AFD6CD5-B9EA-499C-A0C8-190331B54BBE}">
      <dgm:prSet/>
      <dgm:spPr/>
      <dgm:t>
        <a:bodyPr/>
        <a:lstStyle/>
        <a:p>
          <a:endParaRPr lang="en-US" sz="2000"/>
        </a:p>
      </dgm:t>
    </dgm:pt>
    <dgm:pt modelId="{0C621EC8-1579-4131-82FE-3C0E89AA252A}" type="sibTrans" cxnId="{7AFD6CD5-B9EA-499C-A0C8-190331B54BBE}">
      <dgm:prSet/>
      <dgm:spPr/>
      <dgm:t>
        <a:bodyPr/>
        <a:lstStyle/>
        <a:p>
          <a:endParaRPr lang="en-US" sz="2000"/>
        </a:p>
      </dgm:t>
    </dgm:pt>
    <dgm:pt modelId="{D9321405-3BA5-495D-9CAE-A47B067E3B1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000" dirty="0"/>
            <a:t>Recertification includes the annual fee, documentation of required CEUs and hours working in OHN specialty  </a:t>
          </a:r>
          <a:endParaRPr lang="en-US" sz="2000" dirty="0"/>
        </a:p>
      </dgm:t>
    </dgm:pt>
    <dgm:pt modelId="{BDF3F6B4-13EB-44AF-8D2D-8856EF3CB5A7}" type="parTrans" cxnId="{D4353BE8-DD78-4B03-9D40-CF2E33CE9384}">
      <dgm:prSet/>
      <dgm:spPr/>
      <dgm:t>
        <a:bodyPr/>
        <a:lstStyle/>
        <a:p>
          <a:endParaRPr lang="en-US" sz="2000"/>
        </a:p>
      </dgm:t>
    </dgm:pt>
    <dgm:pt modelId="{83015A33-81BB-400E-AB39-4B71B75C616D}" type="sibTrans" cxnId="{D4353BE8-DD78-4B03-9D40-CF2E33CE9384}">
      <dgm:prSet/>
      <dgm:spPr/>
      <dgm:t>
        <a:bodyPr/>
        <a:lstStyle/>
        <a:p>
          <a:endParaRPr lang="en-US" sz="2000"/>
        </a:p>
      </dgm:t>
    </dgm:pt>
    <dgm:pt modelId="{63BD4EEA-F3BD-4792-8E15-5ABCAC0A269D}" type="pres">
      <dgm:prSet presAssocID="{F26D0A67-1068-4424-AD2D-589FC74703E6}" presName="root" presStyleCnt="0">
        <dgm:presLayoutVars>
          <dgm:dir/>
          <dgm:resizeHandles val="exact"/>
        </dgm:presLayoutVars>
      </dgm:prSet>
      <dgm:spPr/>
    </dgm:pt>
    <dgm:pt modelId="{1F53E8BC-D652-4B70-9DCC-7DDC47D93020}" type="pres">
      <dgm:prSet presAssocID="{59F04B6B-A484-4A4A-8ED2-9D128DE5EE0E}" presName="compNode" presStyleCnt="0"/>
      <dgm:spPr/>
    </dgm:pt>
    <dgm:pt modelId="{396EEB17-9DAB-4659-84C6-FCC275D0D128}" type="pres">
      <dgm:prSet presAssocID="{59F04B6B-A484-4A4A-8ED2-9D128DE5EE0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0018F96C-6742-4D92-AFB8-57E28EC3B45F}" type="pres">
      <dgm:prSet presAssocID="{59F04B6B-A484-4A4A-8ED2-9D128DE5EE0E}" presName="iconSpace" presStyleCnt="0"/>
      <dgm:spPr/>
    </dgm:pt>
    <dgm:pt modelId="{9273083B-38DA-4339-BDE8-B59B129EA285}" type="pres">
      <dgm:prSet presAssocID="{59F04B6B-A484-4A4A-8ED2-9D128DE5EE0E}" presName="parTx" presStyleLbl="revTx" presStyleIdx="0" presStyleCnt="6">
        <dgm:presLayoutVars>
          <dgm:chMax val="0"/>
          <dgm:chPref val="0"/>
        </dgm:presLayoutVars>
      </dgm:prSet>
      <dgm:spPr/>
    </dgm:pt>
    <dgm:pt modelId="{882DD292-9CAF-4245-A97E-CF1557B329C3}" type="pres">
      <dgm:prSet presAssocID="{59F04B6B-A484-4A4A-8ED2-9D128DE5EE0E}" presName="txSpace" presStyleCnt="0"/>
      <dgm:spPr/>
    </dgm:pt>
    <dgm:pt modelId="{04AF56AB-625C-44BE-A8FB-F654DB962765}" type="pres">
      <dgm:prSet presAssocID="{59F04B6B-A484-4A4A-8ED2-9D128DE5EE0E}" presName="desTx" presStyleLbl="revTx" presStyleIdx="1" presStyleCnt="6">
        <dgm:presLayoutVars/>
      </dgm:prSet>
      <dgm:spPr/>
    </dgm:pt>
    <dgm:pt modelId="{ED8C4BD4-7EF1-4EFC-8AE7-2ECA95872A54}" type="pres">
      <dgm:prSet presAssocID="{453EA763-CA5C-4804-A603-B975A6F164AD}" presName="sibTrans" presStyleCnt="0"/>
      <dgm:spPr/>
    </dgm:pt>
    <dgm:pt modelId="{50DBE440-D37A-45B0-B9B1-C0C56DADF11A}" type="pres">
      <dgm:prSet presAssocID="{481C0DB6-BCA5-481C-9EF6-4009B3D776F7}" presName="compNode" presStyleCnt="0"/>
      <dgm:spPr/>
    </dgm:pt>
    <dgm:pt modelId="{61AD3CB1-54D3-4268-A409-2CBC05EE2C00}" type="pres">
      <dgm:prSet presAssocID="{481C0DB6-BCA5-481C-9EF6-4009B3D776F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43EDFDA2-BC00-4686-84DE-69AC9250A566}" type="pres">
      <dgm:prSet presAssocID="{481C0DB6-BCA5-481C-9EF6-4009B3D776F7}" presName="iconSpace" presStyleCnt="0"/>
      <dgm:spPr/>
    </dgm:pt>
    <dgm:pt modelId="{DDDCA54B-0B6C-4531-9C69-BEE178F52312}" type="pres">
      <dgm:prSet presAssocID="{481C0DB6-BCA5-481C-9EF6-4009B3D776F7}" presName="parTx" presStyleLbl="revTx" presStyleIdx="2" presStyleCnt="6">
        <dgm:presLayoutVars>
          <dgm:chMax val="0"/>
          <dgm:chPref val="0"/>
        </dgm:presLayoutVars>
      </dgm:prSet>
      <dgm:spPr/>
    </dgm:pt>
    <dgm:pt modelId="{BE6251BF-830F-46AA-8C8C-C5FEFDFA2305}" type="pres">
      <dgm:prSet presAssocID="{481C0DB6-BCA5-481C-9EF6-4009B3D776F7}" presName="txSpace" presStyleCnt="0"/>
      <dgm:spPr/>
    </dgm:pt>
    <dgm:pt modelId="{C25EF78C-FFD5-4ADD-B1EF-864C2ACD6E29}" type="pres">
      <dgm:prSet presAssocID="{481C0DB6-BCA5-481C-9EF6-4009B3D776F7}" presName="desTx" presStyleLbl="revTx" presStyleIdx="3" presStyleCnt="6">
        <dgm:presLayoutVars/>
      </dgm:prSet>
      <dgm:spPr/>
    </dgm:pt>
    <dgm:pt modelId="{9BC3D4B1-A9E5-4371-AEB4-C85D4BB9F0BA}" type="pres">
      <dgm:prSet presAssocID="{B5238E14-F908-4C21-A757-74C1D1FEFB6E}" presName="sibTrans" presStyleCnt="0"/>
      <dgm:spPr/>
    </dgm:pt>
    <dgm:pt modelId="{CEAA46A4-290F-476F-ACBC-7BE0ED2B0E3F}" type="pres">
      <dgm:prSet presAssocID="{7B1A2A6C-311C-4400-B86A-1AD4FBCBEEE5}" presName="compNode" presStyleCnt="0"/>
      <dgm:spPr/>
    </dgm:pt>
    <dgm:pt modelId="{AE6DB597-E50B-4642-9DC6-085D5F325B28}" type="pres">
      <dgm:prSet presAssocID="{7B1A2A6C-311C-4400-B86A-1AD4FBCBEEE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7F8A8DF6-39F8-4D7F-8FA4-BCBDEECF6CF7}" type="pres">
      <dgm:prSet presAssocID="{7B1A2A6C-311C-4400-B86A-1AD4FBCBEEE5}" presName="iconSpace" presStyleCnt="0"/>
      <dgm:spPr/>
    </dgm:pt>
    <dgm:pt modelId="{4A47B505-3794-4C7D-B6BA-C8518056AD89}" type="pres">
      <dgm:prSet presAssocID="{7B1A2A6C-311C-4400-B86A-1AD4FBCBEEE5}" presName="parTx" presStyleLbl="revTx" presStyleIdx="4" presStyleCnt="6">
        <dgm:presLayoutVars>
          <dgm:chMax val="0"/>
          <dgm:chPref val="0"/>
        </dgm:presLayoutVars>
      </dgm:prSet>
      <dgm:spPr/>
    </dgm:pt>
    <dgm:pt modelId="{78739C20-D932-497B-9986-973F36FBD13F}" type="pres">
      <dgm:prSet presAssocID="{7B1A2A6C-311C-4400-B86A-1AD4FBCBEEE5}" presName="txSpace" presStyleCnt="0"/>
      <dgm:spPr/>
    </dgm:pt>
    <dgm:pt modelId="{15A016E2-8A0A-44B9-A045-7BEB717A6543}" type="pres">
      <dgm:prSet presAssocID="{7B1A2A6C-311C-4400-B86A-1AD4FBCBEEE5}" presName="desTx" presStyleLbl="revTx" presStyleIdx="5" presStyleCnt="6">
        <dgm:presLayoutVars/>
      </dgm:prSet>
      <dgm:spPr/>
    </dgm:pt>
  </dgm:ptLst>
  <dgm:cxnLst>
    <dgm:cxn modelId="{C1BC1E0A-7E25-4D2F-913E-8009F781195D}" type="presOf" srcId="{481C0DB6-BCA5-481C-9EF6-4009B3D776F7}" destId="{DDDCA54B-0B6C-4531-9C69-BEE178F52312}" srcOrd="0" destOrd="0" presId="urn:microsoft.com/office/officeart/2018/2/layout/IconLabelDescriptionList"/>
    <dgm:cxn modelId="{81687A2D-DCB6-465A-B3CF-B3164D4C466E}" srcId="{F26D0A67-1068-4424-AD2D-589FC74703E6}" destId="{481C0DB6-BCA5-481C-9EF6-4009B3D776F7}" srcOrd="1" destOrd="0" parTransId="{3FB7574E-08E3-4474-A24F-5331227361E7}" sibTransId="{B5238E14-F908-4C21-A757-74C1D1FEFB6E}"/>
    <dgm:cxn modelId="{4AA78A40-2F00-4293-9E17-FF1BDF943E71}" type="presOf" srcId="{F26D0A67-1068-4424-AD2D-589FC74703E6}" destId="{63BD4EEA-F3BD-4792-8E15-5ABCAC0A269D}" srcOrd="0" destOrd="0" presId="urn:microsoft.com/office/officeart/2018/2/layout/IconLabelDescriptionList"/>
    <dgm:cxn modelId="{E4DA8899-54D7-46A4-B273-867D54B62B6C}" type="presOf" srcId="{D9321405-3BA5-495D-9CAE-A47B067E3B1C}" destId="{15A016E2-8A0A-44B9-A045-7BEB717A6543}" srcOrd="0" destOrd="0" presId="urn:microsoft.com/office/officeart/2018/2/layout/IconLabelDescriptionList"/>
    <dgm:cxn modelId="{8EF1E1A0-1303-4E22-BF34-9BC56D0B2DA6}" srcId="{481C0DB6-BCA5-481C-9EF6-4009B3D776F7}" destId="{CAC88654-8691-4684-B83A-699C3EA1DA2C}" srcOrd="0" destOrd="0" parTransId="{A548F5F8-C64F-4711-A3FE-FC977A65468C}" sibTransId="{D97E35DE-52DE-4DCD-B118-EA1987174AAC}"/>
    <dgm:cxn modelId="{DC2537A5-8E37-4838-99A2-EDCD994291C4}" srcId="{F26D0A67-1068-4424-AD2D-589FC74703E6}" destId="{59F04B6B-A484-4A4A-8ED2-9D128DE5EE0E}" srcOrd="0" destOrd="0" parTransId="{B8F19434-58BA-425C-B024-D586573B8909}" sibTransId="{453EA763-CA5C-4804-A603-B975A6F164AD}"/>
    <dgm:cxn modelId="{477424BF-0FEC-47D9-870E-FE2B6A51241B}" type="presOf" srcId="{CAC88654-8691-4684-B83A-699C3EA1DA2C}" destId="{C25EF78C-FFD5-4ADD-B1EF-864C2ACD6E29}" srcOrd="0" destOrd="0" presId="urn:microsoft.com/office/officeart/2018/2/layout/IconLabelDescriptionList"/>
    <dgm:cxn modelId="{582774C4-7C60-4D38-B487-661DF0E6B72B}" type="presOf" srcId="{59F04B6B-A484-4A4A-8ED2-9D128DE5EE0E}" destId="{9273083B-38DA-4339-BDE8-B59B129EA285}" srcOrd="0" destOrd="0" presId="urn:microsoft.com/office/officeart/2018/2/layout/IconLabelDescriptionList"/>
    <dgm:cxn modelId="{7AFD6CD5-B9EA-499C-A0C8-190331B54BBE}" srcId="{F26D0A67-1068-4424-AD2D-589FC74703E6}" destId="{7B1A2A6C-311C-4400-B86A-1AD4FBCBEEE5}" srcOrd="2" destOrd="0" parTransId="{62C705E1-EC3D-4488-8EB0-CBF7CE3C385D}" sibTransId="{0C621EC8-1579-4131-82FE-3C0E89AA252A}"/>
    <dgm:cxn modelId="{D4353BE8-DD78-4B03-9D40-CF2E33CE9384}" srcId="{7B1A2A6C-311C-4400-B86A-1AD4FBCBEEE5}" destId="{D9321405-3BA5-495D-9CAE-A47B067E3B1C}" srcOrd="0" destOrd="0" parTransId="{BDF3F6B4-13EB-44AF-8D2D-8856EF3CB5A7}" sibTransId="{83015A33-81BB-400E-AB39-4B71B75C616D}"/>
    <dgm:cxn modelId="{A1AF41ED-A27B-47FD-B857-2397DD9725BC}" type="presOf" srcId="{7B1A2A6C-311C-4400-B86A-1AD4FBCBEEE5}" destId="{4A47B505-3794-4C7D-B6BA-C8518056AD89}" srcOrd="0" destOrd="0" presId="urn:microsoft.com/office/officeart/2018/2/layout/IconLabelDescriptionList"/>
    <dgm:cxn modelId="{7162FEF3-E507-46C9-B411-5295632F4F23}" type="presParOf" srcId="{63BD4EEA-F3BD-4792-8E15-5ABCAC0A269D}" destId="{1F53E8BC-D652-4B70-9DCC-7DDC47D93020}" srcOrd="0" destOrd="0" presId="urn:microsoft.com/office/officeart/2018/2/layout/IconLabelDescriptionList"/>
    <dgm:cxn modelId="{0B1E9238-AEC0-4434-A643-98E55150C3B5}" type="presParOf" srcId="{1F53E8BC-D652-4B70-9DCC-7DDC47D93020}" destId="{396EEB17-9DAB-4659-84C6-FCC275D0D128}" srcOrd="0" destOrd="0" presId="urn:microsoft.com/office/officeart/2018/2/layout/IconLabelDescriptionList"/>
    <dgm:cxn modelId="{BFF02494-3953-4353-BC3B-223731BF11F6}" type="presParOf" srcId="{1F53E8BC-D652-4B70-9DCC-7DDC47D93020}" destId="{0018F96C-6742-4D92-AFB8-57E28EC3B45F}" srcOrd="1" destOrd="0" presId="urn:microsoft.com/office/officeart/2018/2/layout/IconLabelDescriptionList"/>
    <dgm:cxn modelId="{DA490D07-9B1E-4108-BD7E-E5081425015E}" type="presParOf" srcId="{1F53E8BC-D652-4B70-9DCC-7DDC47D93020}" destId="{9273083B-38DA-4339-BDE8-B59B129EA285}" srcOrd="2" destOrd="0" presId="urn:microsoft.com/office/officeart/2018/2/layout/IconLabelDescriptionList"/>
    <dgm:cxn modelId="{E7C38F80-F2E7-46A7-9B0B-04AD9EE67CE6}" type="presParOf" srcId="{1F53E8BC-D652-4B70-9DCC-7DDC47D93020}" destId="{882DD292-9CAF-4245-A97E-CF1557B329C3}" srcOrd="3" destOrd="0" presId="urn:microsoft.com/office/officeart/2018/2/layout/IconLabelDescriptionList"/>
    <dgm:cxn modelId="{FB51CBA5-7F11-4C83-A79F-EA3BC945C66D}" type="presParOf" srcId="{1F53E8BC-D652-4B70-9DCC-7DDC47D93020}" destId="{04AF56AB-625C-44BE-A8FB-F654DB962765}" srcOrd="4" destOrd="0" presId="urn:microsoft.com/office/officeart/2018/2/layout/IconLabelDescriptionList"/>
    <dgm:cxn modelId="{84DF296F-6BE9-4EB0-B5C5-F88EB0A3141A}" type="presParOf" srcId="{63BD4EEA-F3BD-4792-8E15-5ABCAC0A269D}" destId="{ED8C4BD4-7EF1-4EFC-8AE7-2ECA95872A54}" srcOrd="1" destOrd="0" presId="urn:microsoft.com/office/officeart/2018/2/layout/IconLabelDescriptionList"/>
    <dgm:cxn modelId="{BACEFE98-557F-4F7E-B744-E568762B5B67}" type="presParOf" srcId="{63BD4EEA-F3BD-4792-8E15-5ABCAC0A269D}" destId="{50DBE440-D37A-45B0-B9B1-C0C56DADF11A}" srcOrd="2" destOrd="0" presId="urn:microsoft.com/office/officeart/2018/2/layout/IconLabelDescriptionList"/>
    <dgm:cxn modelId="{B0A5BE03-384E-4E69-A54A-AD2BDE02FC2F}" type="presParOf" srcId="{50DBE440-D37A-45B0-B9B1-C0C56DADF11A}" destId="{61AD3CB1-54D3-4268-A409-2CBC05EE2C00}" srcOrd="0" destOrd="0" presId="urn:microsoft.com/office/officeart/2018/2/layout/IconLabelDescriptionList"/>
    <dgm:cxn modelId="{3DF1176A-938A-4DAD-8CA8-6F5AD130B903}" type="presParOf" srcId="{50DBE440-D37A-45B0-B9B1-C0C56DADF11A}" destId="{43EDFDA2-BC00-4686-84DE-69AC9250A566}" srcOrd="1" destOrd="0" presId="urn:microsoft.com/office/officeart/2018/2/layout/IconLabelDescriptionList"/>
    <dgm:cxn modelId="{787309F2-E7E1-46B9-AE2D-C1E4255D0D3B}" type="presParOf" srcId="{50DBE440-D37A-45B0-B9B1-C0C56DADF11A}" destId="{DDDCA54B-0B6C-4531-9C69-BEE178F52312}" srcOrd="2" destOrd="0" presId="urn:microsoft.com/office/officeart/2018/2/layout/IconLabelDescriptionList"/>
    <dgm:cxn modelId="{13531863-EAE8-4E64-A17F-87C2D33D74A2}" type="presParOf" srcId="{50DBE440-D37A-45B0-B9B1-C0C56DADF11A}" destId="{BE6251BF-830F-46AA-8C8C-C5FEFDFA2305}" srcOrd="3" destOrd="0" presId="urn:microsoft.com/office/officeart/2018/2/layout/IconLabelDescriptionList"/>
    <dgm:cxn modelId="{8430184B-3031-404D-ADE8-2490B50CB0A6}" type="presParOf" srcId="{50DBE440-D37A-45B0-B9B1-C0C56DADF11A}" destId="{C25EF78C-FFD5-4ADD-B1EF-864C2ACD6E29}" srcOrd="4" destOrd="0" presId="urn:microsoft.com/office/officeart/2018/2/layout/IconLabelDescriptionList"/>
    <dgm:cxn modelId="{3F7402E6-CD90-4084-9C80-9D0E566CB231}" type="presParOf" srcId="{63BD4EEA-F3BD-4792-8E15-5ABCAC0A269D}" destId="{9BC3D4B1-A9E5-4371-AEB4-C85D4BB9F0BA}" srcOrd="3" destOrd="0" presId="urn:microsoft.com/office/officeart/2018/2/layout/IconLabelDescriptionList"/>
    <dgm:cxn modelId="{41F69423-1B09-4459-B0D1-CD4A17B9D25B}" type="presParOf" srcId="{63BD4EEA-F3BD-4792-8E15-5ABCAC0A269D}" destId="{CEAA46A4-290F-476F-ACBC-7BE0ED2B0E3F}" srcOrd="4" destOrd="0" presId="urn:microsoft.com/office/officeart/2018/2/layout/IconLabelDescriptionList"/>
    <dgm:cxn modelId="{EE413E08-0E97-4491-8EF8-0C0823C9161E}" type="presParOf" srcId="{CEAA46A4-290F-476F-ACBC-7BE0ED2B0E3F}" destId="{AE6DB597-E50B-4642-9DC6-085D5F325B28}" srcOrd="0" destOrd="0" presId="urn:microsoft.com/office/officeart/2018/2/layout/IconLabelDescriptionList"/>
    <dgm:cxn modelId="{0790E8D4-7D77-4668-AA55-07F1FEACB410}" type="presParOf" srcId="{CEAA46A4-290F-476F-ACBC-7BE0ED2B0E3F}" destId="{7F8A8DF6-39F8-4D7F-8FA4-BCBDEECF6CF7}" srcOrd="1" destOrd="0" presId="urn:microsoft.com/office/officeart/2018/2/layout/IconLabelDescriptionList"/>
    <dgm:cxn modelId="{25288F20-020F-47A8-A97F-C99006366AD3}" type="presParOf" srcId="{CEAA46A4-290F-476F-ACBC-7BE0ED2B0E3F}" destId="{4A47B505-3794-4C7D-B6BA-C8518056AD89}" srcOrd="2" destOrd="0" presId="urn:microsoft.com/office/officeart/2018/2/layout/IconLabelDescriptionList"/>
    <dgm:cxn modelId="{47096E29-79DA-459D-89D6-158EE0BCD177}" type="presParOf" srcId="{CEAA46A4-290F-476F-ACBC-7BE0ED2B0E3F}" destId="{78739C20-D932-497B-9986-973F36FBD13F}" srcOrd="3" destOrd="0" presId="urn:microsoft.com/office/officeart/2018/2/layout/IconLabelDescriptionList"/>
    <dgm:cxn modelId="{D9029451-68FB-4626-A377-E9C022111965}" type="presParOf" srcId="{CEAA46A4-290F-476F-ACBC-7BE0ED2B0E3F}" destId="{15A016E2-8A0A-44B9-A045-7BEB717A654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5A08A0-A243-404C-8E60-698200D9AA95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0F92A3A-66E3-4DE7-952D-509668917566}">
      <dgm:prSet custT="1"/>
      <dgm:spPr/>
      <dgm:t>
        <a:bodyPr/>
        <a:lstStyle/>
        <a:p>
          <a:r>
            <a:rPr lang="en-US" sz="2400" b="1" dirty="0"/>
            <a:t>Job Postings – </a:t>
          </a:r>
          <a:r>
            <a:rPr lang="en-US" sz="2000" b="1" dirty="0"/>
            <a:t>Specific to credential holders</a:t>
          </a:r>
        </a:p>
      </dgm:t>
    </dgm:pt>
    <dgm:pt modelId="{5E71858B-276F-4EFB-B48E-201780B65E44}" type="parTrans" cxnId="{5D7A67A3-C27D-4CAC-96B3-5928A1D4BB8D}">
      <dgm:prSet/>
      <dgm:spPr/>
      <dgm:t>
        <a:bodyPr/>
        <a:lstStyle/>
        <a:p>
          <a:endParaRPr lang="en-US" sz="1800"/>
        </a:p>
      </dgm:t>
    </dgm:pt>
    <dgm:pt modelId="{45E059D7-5ED9-4791-8C0F-37D2D2D1F391}" type="sibTrans" cxnId="{5D7A67A3-C27D-4CAC-96B3-5928A1D4BB8D}">
      <dgm:prSet/>
      <dgm:spPr/>
      <dgm:t>
        <a:bodyPr/>
        <a:lstStyle/>
        <a:p>
          <a:endParaRPr lang="en-US" sz="1800"/>
        </a:p>
      </dgm:t>
    </dgm:pt>
    <dgm:pt modelId="{02400922-F6DD-4927-B601-1ECDEC943B0B}">
      <dgm:prSet custT="1"/>
      <dgm:spPr/>
      <dgm:t>
        <a:bodyPr/>
        <a:lstStyle/>
        <a:p>
          <a:r>
            <a:rPr lang="en-US" sz="2400" b="1" dirty="0"/>
            <a:t>Networking Opportunities </a:t>
          </a:r>
        </a:p>
      </dgm:t>
    </dgm:pt>
    <dgm:pt modelId="{C512D82A-262A-4A8A-B0F2-A26B562193F1}" type="parTrans" cxnId="{C6E37E0C-16EC-4639-A602-A350A3470751}">
      <dgm:prSet/>
      <dgm:spPr/>
      <dgm:t>
        <a:bodyPr/>
        <a:lstStyle/>
        <a:p>
          <a:endParaRPr lang="en-US" sz="1800"/>
        </a:p>
      </dgm:t>
    </dgm:pt>
    <dgm:pt modelId="{F54D55A8-0235-4C4F-9656-2ADE9A1E8101}" type="sibTrans" cxnId="{C6E37E0C-16EC-4639-A602-A350A3470751}">
      <dgm:prSet/>
      <dgm:spPr/>
      <dgm:t>
        <a:bodyPr/>
        <a:lstStyle/>
        <a:p>
          <a:endParaRPr lang="en-US" sz="1800"/>
        </a:p>
      </dgm:t>
    </dgm:pt>
    <dgm:pt modelId="{7C6991BC-B47C-4F0D-9A47-E4001892F676}">
      <dgm:prSet custT="1"/>
      <dgm:spPr/>
      <dgm:t>
        <a:bodyPr/>
        <a:lstStyle/>
        <a:p>
          <a:r>
            <a:rPr lang="en-US" sz="2400" b="1" dirty="0"/>
            <a:t>Facebook and LinkedIn </a:t>
          </a:r>
        </a:p>
      </dgm:t>
    </dgm:pt>
    <dgm:pt modelId="{3F261BD5-6579-40FB-8A2F-CB589E03129A}" type="parTrans" cxnId="{7ED88AC8-0219-421E-AC1A-A0E75D971770}">
      <dgm:prSet/>
      <dgm:spPr/>
      <dgm:t>
        <a:bodyPr/>
        <a:lstStyle/>
        <a:p>
          <a:endParaRPr lang="en-US" sz="1800"/>
        </a:p>
      </dgm:t>
    </dgm:pt>
    <dgm:pt modelId="{9E189D25-7593-4E72-B9DD-2409EEF39389}" type="sibTrans" cxnId="{7ED88AC8-0219-421E-AC1A-A0E75D971770}">
      <dgm:prSet/>
      <dgm:spPr/>
      <dgm:t>
        <a:bodyPr/>
        <a:lstStyle/>
        <a:p>
          <a:endParaRPr lang="en-US" sz="1800"/>
        </a:p>
      </dgm:t>
    </dgm:pt>
    <dgm:pt modelId="{3A3266E0-1BA8-47BF-8A07-7694E608F1C3}">
      <dgm:prSet custT="1"/>
      <dgm:spPr/>
      <dgm:t>
        <a:bodyPr/>
        <a:lstStyle/>
        <a:p>
          <a:r>
            <a:rPr lang="en-US" sz="2400" b="1" dirty="0"/>
            <a:t>Resources</a:t>
          </a:r>
        </a:p>
      </dgm:t>
    </dgm:pt>
    <dgm:pt modelId="{3D701485-E2F5-410B-A561-6522B5779D5B}" type="parTrans" cxnId="{6D3DD7B1-4330-46FF-B1B1-C98BD24F9173}">
      <dgm:prSet/>
      <dgm:spPr/>
      <dgm:t>
        <a:bodyPr/>
        <a:lstStyle/>
        <a:p>
          <a:endParaRPr lang="en-US" sz="1800"/>
        </a:p>
      </dgm:t>
    </dgm:pt>
    <dgm:pt modelId="{ADC59A00-84F6-4EB1-82EC-000ADFFF090C}" type="sibTrans" cxnId="{6D3DD7B1-4330-46FF-B1B1-C98BD24F9173}">
      <dgm:prSet/>
      <dgm:spPr/>
      <dgm:t>
        <a:bodyPr/>
        <a:lstStyle/>
        <a:p>
          <a:endParaRPr lang="en-US" sz="1800"/>
        </a:p>
      </dgm:t>
    </dgm:pt>
    <dgm:pt modelId="{BAAEC5BF-3EB7-420F-936C-87EBB7E00EDB}">
      <dgm:prSet custT="1"/>
      <dgm:spPr/>
      <dgm:t>
        <a:bodyPr/>
        <a:lstStyle/>
        <a:p>
          <a:r>
            <a:rPr lang="en-US" sz="2000" b="1" dirty="0"/>
            <a:t>Online database directory of current certified OHNs</a:t>
          </a:r>
        </a:p>
      </dgm:t>
    </dgm:pt>
    <dgm:pt modelId="{7C869C84-C874-4355-BDDA-8E4714DC7777}" type="parTrans" cxnId="{69436006-A071-4547-B58F-FCD447EF832A}">
      <dgm:prSet/>
      <dgm:spPr/>
      <dgm:t>
        <a:bodyPr/>
        <a:lstStyle/>
        <a:p>
          <a:endParaRPr lang="en-US" sz="1800"/>
        </a:p>
      </dgm:t>
    </dgm:pt>
    <dgm:pt modelId="{9C38EB97-36E3-4144-80C1-5FF801FD7DD1}" type="sibTrans" cxnId="{69436006-A071-4547-B58F-FCD447EF832A}">
      <dgm:prSet/>
      <dgm:spPr/>
      <dgm:t>
        <a:bodyPr/>
        <a:lstStyle/>
        <a:p>
          <a:endParaRPr lang="en-US" sz="1800"/>
        </a:p>
      </dgm:t>
    </dgm:pt>
    <dgm:pt modelId="{4ECE93D7-1DB4-4676-A082-6818763C65D6}">
      <dgm:prSet custT="1"/>
      <dgm:spPr/>
      <dgm:t>
        <a:bodyPr/>
        <a:lstStyle/>
        <a:p>
          <a:r>
            <a:rPr lang="en-US" sz="2400" b="1" dirty="0"/>
            <a:t>Career Guide</a:t>
          </a:r>
        </a:p>
      </dgm:t>
    </dgm:pt>
    <dgm:pt modelId="{F22ED336-9299-43AE-99D7-6FA490B1C9AE}" type="parTrans" cxnId="{BEE9E81F-3B7F-4776-91C4-5500B4BDA292}">
      <dgm:prSet/>
      <dgm:spPr/>
      <dgm:t>
        <a:bodyPr/>
        <a:lstStyle/>
        <a:p>
          <a:endParaRPr lang="en-US" sz="1800"/>
        </a:p>
      </dgm:t>
    </dgm:pt>
    <dgm:pt modelId="{F9D801BC-5719-4FE5-9DB8-9A6117CFA5E0}" type="sibTrans" cxnId="{BEE9E81F-3B7F-4776-91C4-5500B4BDA292}">
      <dgm:prSet/>
      <dgm:spPr/>
      <dgm:t>
        <a:bodyPr/>
        <a:lstStyle/>
        <a:p>
          <a:endParaRPr lang="en-US" sz="1800"/>
        </a:p>
      </dgm:t>
    </dgm:pt>
    <dgm:pt modelId="{DF05C78D-5012-4D10-BD5A-07AC16DE1AD0}">
      <dgm:prSet custT="1"/>
      <dgm:spPr/>
      <dgm:t>
        <a:bodyPr/>
        <a:lstStyle/>
        <a:p>
          <a:r>
            <a:rPr lang="en-US" sz="2400" b="1" dirty="0"/>
            <a:t>ABOHN Report Spring and Fall Issues</a:t>
          </a:r>
        </a:p>
      </dgm:t>
    </dgm:pt>
    <dgm:pt modelId="{113DECFB-A4E1-4B0C-B88C-D8AB0D540BAC}" type="parTrans" cxnId="{34BDA8CD-625F-4F22-A6C2-13438C17890B}">
      <dgm:prSet/>
      <dgm:spPr/>
      <dgm:t>
        <a:bodyPr/>
        <a:lstStyle/>
        <a:p>
          <a:endParaRPr lang="en-US" sz="1800"/>
        </a:p>
      </dgm:t>
    </dgm:pt>
    <dgm:pt modelId="{86AEDAEE-4541-4A65-BB60-69ECA6A1FAD6}" type="sibTrans" cxnId="{34BDA8CD-625F-4F22-A6C2-13438C17890B}">
      <dgm:prSet/>
      <dgm:spPr/>
      <dgm:t>
        <a:bodyPr/>
        <a:lstStyle/>
        <a:p>
          <a:endParaRPr lang="en-US" sz="1800"/>
        </a:p>
      </dgm:t>
    </dgm:pt>
    <dgm:pt modelId="{195894C2-8158-4E71-86F4-EE0EA20470D5}">
      <dgm:prSet custT="1"/>
      <dgm:spPr/>
      <dgm:t>
        <a:bodyPr/>
        <a:lstStyle/>
        <a:p>
          <a:r>
            <a:rPr lang="en-US" sz="2000" b="1" dirty="0"/>
            <a:t>Weekly emails with updates and helpful information</a:t>
          </a:r>
        </a:p>
      </dgm:t>
    </dgm:pt>
    <dgm:pt modelId="{48107FF8-85B4-4E6C-9EC6-CBA23F287DBE}" type="parTrans" cxnId="{7A58979B-3B51-40F5-ADB6-343A25BF96F0}">
      <dgm:prSet/>
      <dgm:spPr/>
      <dgm:t>
        <a:bodyPr/>
        <a:lstStyle/>
        <a:p>
          <a:endParaRPr lang="en-US" sz="1800"/>
        </a:p>
      </dgm:t>
    </dgm:pt>
    <dgm:pt modelId="{D9F2DAE1-F4AA-419C-94B8-A6BC15D59586}" type="sibTrans" cxnId="{7A58979B-3B51-40F5-ADB6-343A25BF96F0}">
      <dgm:prSet/>
      <dgm:spPr/>
      <dgm:t>
        <a:bodyPr/>
        <a:lstStyle/>
        <a:p>
          <a:endParaRPr lang="en-US" sz="1800"/>
        </a:p>
      </dgm:t>
    </dgm:pt>
    <dgm:pt modelId="{E3BABBD6-C492-4A9C-B366-A9B22B46BFA2}">
      <dgm:prSet custT="1"/>
      <dgm:spPr/>
      <dgm:t>
        <a:bodyPr/>
        <a:lstStyle/>
        <a:p>
          <a:r>
            <a:rPr lang="en-US" sz="2400" b="1" dirty="0"/>
            <a:t>Continuing Education Links</a:t>
          </a:r>
        </a:p>
      </dgm:t>
    </dgm:pt>
    <dgm:pt modelId="{11119D03-3DD2-4D0C-BCD8-4459FAFD2161}" type="parTrans" cxnId="{19DF05ED-ADDE-400B-B815-76B6C142857E}">
      <dgm:prSet/>
      <dgm:spPr/>
      <dgm:t>
        <a:bodyPr/>
        <a:lstStyle/>
        <a:p>
          <a:endParaRPr lang="en-US" sz="1800"/>
        </a:p>
      </dgm:t>
    </dgm:pt>
    <dgm:pt modelId="{788B48D7-2981-49FD-952C-23D859CBF500}" type="sibTrans" cxnId="{19DF05ED-ADDE-400B-B815-76B6C142857E}">
      <dgm:prSet/>
      <dgm:spPr/>
      <dgm:t>
        <a:bodyPr/>
        <a:lstStyle/>
        <a:p>
          <a:endParaRPr lang="en-US" sz="1800"/>
        </a:p>
      </dgm:t>
    </dgm:pt>
    <dgm:pt modelId="{1411F04B-4DD4-478D-8F5E-93D40B17EB06}">
      <dgm:prSet custT="1"/>
      <dgm:spPr/>
      <dgm:t>
        <a:bodyPr/>
        <a:lstStyle/>
        <a:p>
          <a:r>
            <a:rPr lang="en-US" sz="1800" b="1" dirty="0"/>
            <a:t>Digital Badges – includes your certification credentials, expiration date</a:t>
          </a:r>
        </a:p>
      </dgm:t>
    </dgm:pt>
    <dgm:pt modelId="{F89B0CB7-E883-4664-BA24-BB42FC052FD3}" type="parTrans" cxnId="{EBC3C92C-C3B5-4B58-BE68-8FC098E3187F}">
      <dgm:prSet/>
      <dgm:spPr/>
      <dgm:t>
        <a:bodyPr/>
        <a:lstStyle/>
        <a:p>
          <a:endParaRPr lang="en-US" sz="1800"/>
        </a:p>
      </dgm:t>
    </dgm:pt>
    <dgm:pt modelId="{9312AD25-8159-4236-B84E-C2839F4D85E5}" type="sibTrans" cxnId="{EBC3C92C-C3B5-4B58-BE68-8FC098E3187F}">
      <dgm:prSet/>
      <dgm:spPr/>
      <dgm:t>
        <a:bodyPr/>
        <a:lstStyle/>
        <a:p>
          <a:endParaRPr lang="en-US" sz="1800"/>
        </a:p>
      </dgm:t>
    </dgm:pt>
    <dgm:pt modelId="{E3B8F889-DBFF-4FD1-8E4C-B08A56EA2318}" type="pres">
      <dgm:prSet presAssocID="{4E5A08A0-A243-404C-8E60-698200D9AA95}" presName="diagram" presStyleCnt="0">
        <dgm:presLayoutVars>
          <dgm:dir/>
          <dgm:resizeHandles val="exact"/>
        </dgm:presLayoutVars>
      </dgm:prSet>
      <dgm:spPr/>
    </dgm:pt>
    <dgm:pt modelId="{7090AADF-6BC8-461B-B669-6839A9A7C9FF}" type="pres">
      <dgm:prSet presAssocID="{E0F92A3A-66E3-4DE7-952D-509668917566}" presName="node" presStyleLbl="node1" presStyleIdx="0" presStyleCnt="10">
        <dgm:presLayoutVars>
          <dgm:bulletEnabled val="1"/>
        </dgm:presLayoutVars>
      </dgm:prSet>
      <dgm:spPr/>
    </dgm:pt>
    <dgm:pt modelId="{6B3DFA40-C607-41D5-89AC-71DC2430C657}" type="pres">
      <dgm:prSet presAssocID="{45E059D7-5ED9-4791-8C0F-37D2D2D1F391}" presName="sibTrans" presStyleCnt="0"/>
      <dgm:spPr/>
    </dgm:pt>
    <dgm:pt modelId="{FE77420E-319D-4659-B84D-59F3EBD013B0}" type="pres">
      <dgm:prSet presAssocID="{02400922-F6DD-4927-B601-1ECDEC943B0B}" presName="node" presStyleLbl="node1" presStyleIdx="1" presStyleCnt="10">
        <dgm:presLayoutVars>
          <dgm:bulletEnabled val="1"/>
        </dgm:presLayoutVars>
      </dgm:prSet>
      <dgm:spPr/>
    </dgm:pt>
    <dgm:pt modelId="{7C3B8708-DAA1-42E3-80AA-926CDEDAED79}" type="pres">
      <dgm:prSet presAssocID="{F54D55A8-0235-4C4F-9656-2ADE9A1E8101}" presName="sibTrans" presStyleCnt="0"/>
      <dgm:spPr/>
    </dgm:pt>
    <dgm:pt modelId="{DBE34E19-AB17-4D52-8EE6-AA348CB02FE4}" type="pres">
      <dgm:prSet presAssocID="{7C6991BC-B47C-4F0D-9A47-E4001892F676}" presName="node" presStyleLbl="node1" presStyleIdx="2" presStyleCnt="10">
        <dgm:presLayoutVars>
          <dgm:bulletEnabled val="1"/>
        </dgm:presLayoutVars>
      </dgm:prSet>
      <dgm:spPr/>
    </dgm:pt>
    <dgm:pt modelId="{6C7DF4C9-D9BC-4969-9D1B-6BE3279A2161}" type="pres">
      <dgm:prSet presAssocID="{9E189D25-7593-4E72-B9DD-2409EEF39389}" presName="sibTrans" presStyleCnt="0"/>
      <dgm:spPr/>
    </dgm:pt>
    <dgm:pt modelId="{F83F7131-7757-4000-BF27-0DCA74C3CA71}" type="pres">
      <dgm:prSet presAssocID="{3A3266E0-1BA8-47BF-8A07-7694E608F1C3}" presName="node" presStyleLbl="node1" presStyleIdx="3" presStyleCnt="10">
        <dgm:presLayoutVars>
          <dgm:bulletEnabled val="1"/>
        </dgm:presLayoutVars>
      </dgm:prSet>
      <dgm:spPr/>
    </dgm:pt>
    <dgm:pt modelId="{E3C59A10-7EA6-460B-820F-689DAFDB0EC2}" type="pres">
      <dgm:prSet presAssocID="{ADC59A00-84F6-4EB1-82EC-000ADFFF090C}" presName="sibTrans" presStyleCnt="0"/>
      <dgm:spPr/>
    </dgm:pt>
    <dgm:pt modelId="{2FBD61AB-95B1-48B3-9314-EDF6A559B50D}" type="pres">
      <dgm:prSet presAssocID="{BAAEC5BF-3EB7-420F-936C-87EBB7E00EDB}" presName="node" presStyleLbl="node1" presStyleIdx="4" presStyleCnt="10">
        <dgm:presLayoutVars>
          <dgm:bulletEnabled val="1"/>
        </dgm:presLayoutVars>
      </dgm:prSet>
      <dgm:spPr/>
    </dgm:pt>
    <dgm:pt modelId="{DC23E0AB-76FB-48C6-9851-491D7E62E70E}" type="pres">
      <dgm:prSet presAssocID="{9C38EB97-36E3-4144-80C1-5FF801FD7DD1}" presName="sibTrans" presStyleCnt="0"/>
      <dgm:spPr/>
    </dgm:pt>
    <dgm:pt modelId="{6D174FAC-771C-4218-9226-79CC5A573895}" type="pres">
      <dgm:prSet presAssocID="{4ECE93D7-1DB4-4676-A082-6818763C65D6}" presName="node" presStyleLbl="node1" presStyleIdx="5" presStyleCnt="10">
        <dgm:presLayoutVars>
          <dgm:bulletEnabled val="1"/>
        </dgm:presLayoutVars>
      </dgm:prSet>
      <dgm:spPr/>
    </dgm:pt>
    <dgm:pt modelId="{4E6428B4-72E6-4E03-B7A1-EBBB680A02F8}" type="pres">
      <dgm:prSet presAssocID="{F9D801BC-5719-4FE5-9DB8-9A6117CFA5E0}" presName="sibTrans" presStyleCnt="0"/>
      <dgm:spPr/>
    </dgm:pt>
    <dgm:pt modelId="{E5BF1E13-309B-4455-9A90-99C81CB88EDF}" type="pres">
      <dgm:prSet presAssocID="{DF05C78D-5012-4D10-BD5A-07AC16DE1AD0}" presName="node" presStyleLbl="node1" presStyleIdx="6" presStyleCnt="10">
        <dgm:presLayoutVars>
          <dgm:bulletEnabled val="1"/>
        </dgm:presLayoutVars>
      </dgm:prSet>
      <dgm:spPr/>
    </dgm:pt>
    <dgm:pt modelId="{03BBCC67-1D18-4FC6-8E0E-442114776EEB}" type="pres">
      <dgm:prSet presAssocID="{86AEDAEE-4541-4A65-BB60-69ECA6A1FAD6}" presName="sibTrans" presStyleCnt="0"/>
      <dgm:spPr/>
    </dgm:pt>
    <dgm:pt modelId="{5FEA2295-C037-4170-B196-F6398381767B}" type="pres">
      <dgm:prSet presAssocID="{195894C2-8158-4E71-86F4-EE0EA20470D5}" presName="node" presStyleLbl="node1" presStyleIdx="7" presStyleCnt="10" custLinFactNeighborX="-1771" custLinFactNeighborY="738">
        <dgm:presLayoutVars>
          <dgm:bulletEnabled val="1"/>
        </dgm:presLayoutVars>
      </dgm:prSet>
      <dgm:spPr/>
    </dgm:pt>
    <dgm:pt modelId="{A890B6D9-8941-4DC7-B4AD-80E1C2D420CE}" type="pres">
      <dgm:prSet presAssocID="{D9F2DAE1-F4AA-419C-94B8-A6BC15D59586}" presName="sibTrans" presStyleCnt="0"/>
      <dgm:spPr/>
    </dgm:pt>
    <dgm:pt modelId="{B225870E-356F-4D56-8D9F-CC5B237F817A}" type="pres">
      <dgm:prSet presAssocID="{E3BABBD6-C492-4A9C-B366-A9B22B46BFA2}" presName="node" presStyleLbl="node1" presStyleIdx="8" presStyleCnt="10">
        <dgm:presLayoutVars>
          <dgm:bulletEnabled val="1"/>
        </dgm:presLayoutVars>
      </dgm:prSet>
      <dgm:spPr/>
    </dgm:pt>
    <dgm:pt modelId="{F74FE271-5C6E-46C0-80CF-CD992F0B369A}" type="pres">
      <dgm:prSet presAssocID="{788B48D7-2981-49FD-952C-23D859CBF500}" presName="sibTrans" presStyleCnt="0"/>
      <dgm:spPr/>
    </dgm:pt>
    <dgm:pt modelId="{35270461-BDCD-448E-B530-5D3113236FA8}" type="pres">
      <dgm:prSet presAssocID="{1411F04B-4DD4-478D-8F5E-93D40B17EB06}" presName="node" presStyleLbl="node1" presStyleIdx="9" presStyleCnt="10">
        <dgm:presLayoutVars>
          <dgm:bulletEnabled val="1"/>
        </dgm:presLayoutVars>
      </dgm:prSet>
      <dgm:spPr/>
    </dgm:pt>
  </dgm:ptLst>
  <dgm:cxnLst>
    <dgm:cxn modelId="{69436006-A071-4547-B58F-FCD447EF832A}" srcId="{4E5A08A0-A243-404C-8E60-698200D9AA95}" destId="{BAAEC5BF-3EB7-420F-936C-87EBB7E00EDB}" srcOrd="4" destOrd="0" parTransId="{7C869C84-C874-4355-BDDA-8E4714DC7777}" sibTransId="{9C38EB97-36E3-4144-80C1-5FF801FD7DD1}"/>
    <dgm:cxn modelId="{C6E37E0C-16EC-4639-A602-A350A3470751}" srcId="{4E5A08A0-A243-404C-8E60-698200D9AA95}" destId="{02400922-F6DD-4927-B601-1ECDEC943B0B}" srcOrd="1" destOrd="0" parTransId="{C512D82A-262A-4A8A-B0F2-A26B562193F1}" sibTransId="{F54D55A8-0235-4C4F-9656-2ADE9A1E8101}"/>
    <dgm:cxn modelId="{8639B016-28D7-44F2-8A1E-9967C0099CD8}" type="presOf" srcId="{02400922-F6DD-4927-B601-1ECDEC943B0B}" destId="{FE77420E-319D-4659-B84D-59F3EBD013B0}" srcOrd="0" destOrd="0" presId="urn:microsoft.com/office/officeart/2005/8/layout/default"/>
    <dgm:cxn modelId="{BEE9E81F-3B7F-4776-91C4-5500B4BDA292}" srcId="{4E5A08A0-A243-404C-8E60-698200D9AA95}" destId="{4ECE93D7-1DB4-4676-A082-6818763C65D6}" srcOrd="5" destOrd="0" parTransId="{F22ED336-9299-43AE-99D7-6FA490B1C9AE}" sibTransId="{F9D801BC-5719-4FE5-9DB8-9A6117CFA5E0}"/>
    <dgm:cxn modelId="{42B20A26-4FAB-498B-97DC-50163E2396E0}" type="presOf" srcId="{4E5A08A0-A243-404C-8E60-698200D9AA95}" destId="{E3B8F889-DBFF-4FD1-8E4C-B08A56EA2318}" srcOrd="0" destOrd="0" presId="urn:microsoft.com/office/officeart/2005/8/layout/default"/>
    <dgm:cxn modelId="{EBC3C92C-C3B5-4B58-BE68-8FC098E3187F}" srcId="{4E5A08A0-A243-404C-8E60-698200D9AA95}" destId="{1411F04B-4DD4-478D-8F5E-93D40B17EB06}" srcOrd="9" destOrd="0" parTransId="{F89B0CB7-E883-4664-BA24-BB42FC052FD3}" sibTransId="{9312AD25-8159-4236-B84E-C2839F4D85E5}"/>
    <dgm:cxn modelId="{519F7071-074F-4BE0-99CB-9F31A8CB8142}" type="presOf" srcId="{E3BABBD6-C492-4A9C-B366-A9B22B46BFA2}" destId="{B225870E-356F-4D56-8D9F-CC5B237F817A}" srcOrd="0" destOrd="0" presId="urn:microsoft.com/office/officeart/2005/8/layout/default"/>
    <dgm:cxn modelId="{3A50E577-5A78-4FE7-B094-7F7C6FF9CCE3}" type="presOf" srcId="{4ECE93D7-1DB4-4676-A082-6818763C65D6}" destId="{6D174FAC-771C-4218-9226-79CC5A573895}" srcOrd="0" destOrd="0" presId="urn:microsoft.com/office/officeart/2005/8/layout/default"/>
    <dgm:cxn modelId="{C9879A83-5766-4ECC-9970-2E035880537E}" type="presOf" srcId="{BAAEC5BF-3EB7-420F-936C-87EBB7E00EDB}" destId="{2FBD61AB-95B1-48B3-9314-EDF6A559B50D}" srcOrd="0" destOrd="0" presId="urn:microsoft.com/office/officeart/2005/8/layout/default"/>
    <dgm:cxn modelId="{D91C4E8D-5D66-4445-A58E-BDB6F2749B45}" type="presOf" srcId="{7C6991BC-B47C-4F0D-9A47-E4001892F676}" destId="{DBE34E19-AB17-4D52-8EE6-AA348CB02FE4}" srcOrd="0" destOrd="0" presId="urn:microsoft.com/office/officeart/2005/8/layout/default"/>
    <dgm:cxn modelId="{9B7B6E92-D21F-4E62-995A-11ECFA7759A7}" type="presOf" srcId="{DF05C78D-5012-4D10-BD5A-07AC16DE1AD0}" destId="{E5BF1E13-309B-4455-9A90-99C81CB88EDF}" srcOrd="0" destOrd="0" presId="urn:microsoft.com/office/officeart/2005/8/layout/default"/>
    <dgm:cxn modelId="{709C9B99-4880-4AB5-88E5-18AD8FF7649E}" type="presOf" srcId="{195894C2-8158-4E71-86F4-EE0EA20470D5}" destId="{5FEA2295-C037-4170-B196-F6398381767B}" srcOrd="0" destOrd="0" presId="urn:microsoft.com/office/officeart/2005/8/layout/default"/>
    <dgm:cxn modelId="{7A58979B-3B51-40F5-ADB6-343A25BF96F0}" srcId="{4E5A08A0-A243-404C-8E60-698200D9AA95}" destId="{195894C2-8158-4E71-86F4-EE0EA20470D5}" srcOrd="7" destOrd="0" parTransId="{48107FF8-85B4-4E6C-9EC6-CBA23F287DBE}" sibTransId="{D9F2DAE1-F4AA-419C-94B8-A6BC15D59586}"/>
    <dgm:cxn modelId="{60F063A3-3402-4575-B07F-B6C889B05197}" type="presOf" srcId="{3A3266E0-1BA8-47BF-8A07-7694E608F1C3}" destId="{F83F7131-7757-4000-BF27-0DCA74C3CA71}" srcOrd="0" destOrd="0" presId="urn:microsoft.com/office/officeart/2005/8/layout/default"/>
    <dgm:cxn modelId="{5D7A67A3-C27D-4CAC-96B3-5928A1D4BB8D}" srcId="{4E5A08A0-A243-404C-8E60-698200D9AA95}" destId="{E0F92A3A-66E3-4DE7-952D-509668917566}" srcOrd="0" destOrd="0" parTransId="{5E71858B-276F-4EFB-B48E-201780B65E44}" sibTransId="{45E059D7-5ED9-4791-8C0F-37D2D2D1F391}"/>
    <dgm:cxn modelId="{6D3DD7B1-4330-46FF-B1B1-C98BD24F9173}" srcId="{4E5A08A0-A243-404C-8E60-698200D9AA95}" destId="{3A3266E0-1BA8-47BF-8A07-7694E608F1C3}" srcOrd="3" destOrd="0" parTransId="{3D701485-E2F5-410B-A561-6522B5779D5B}" sibTransId="{ADC59A00-84F6-4EB1-82EC-000ADFFF090C}"/>
    <dgm:cxn modelId="{7ED88AC8-0219-421E-AC1A-A0E75D971770}" srcId="{4E5A08A0-A243-404C-8E60-698200D9AA95}" destId="{7C6991BC-B47C-4F0D-9A47-E4001892F676}" srcOrd="2" destOrd="0" parTransId="{3F261BD5-6579-40FB-8A2F-CB589E03129A}" sibTransId="{9E189D25-7593-4E72-B9DD-2409EEF39389}"/>
    <dgm:cxn modelId="{34BDA8CD-625F-4F22-A6C2-13438C17890B}" srcId="{4E5A08A0-A243-404C-8E60-698200D9AA95}" destId="{DF05C78D-5012-4D10-BD5A-07AC16DE1AD0}" srcOrd="6" destOrd="0" parTransId="{113DECFB-A4E1-4B0C-B88C-D8AB0D540BAC}" sibTransId="{86AEDAEE-4541-4A65-BB60-69ECA6A1FAD6}"/>
    <dgm:cxn modelId="{1044DCD1-057A-42DD-B1DC-15B22E12AC2A}" type="presOf" srcId="{1411F04B-4DD4-478D-8F5E-93D40B17EB06}" destId="{35270461-BDCD-448E-B530-5D3113236FA8}" srcOrd="0" destOrd="0" presId="urn:microsoft.com/office/officeart/2005/8/layout/default"/>
    <dgm:cxn modelId="{CC9148E5-84F7-4540-8054-E7F76F16F653}" type="presOf" srcId="{E0F92A3A-66E3-4DE7-952D-509668917566}" destId="{7090AADF-6BC8-461B-B669-6839A9A7C9FF}" srcOrd="0" destOrd="0" presId="urn:microsoft.com/office/officeart/2005/8/layout/default"/>
    <dgm:cxn modelId="{19DF05ED-ADDE-400B-B815-76B6C142857E}" srcId="{4E5A08A0-A243-404C-8E60-698200D9AA95}" destId="{E3BABBD6-C492-4A9C-B366-A9B22B46BFA2}" srcOrd="8" destOrd="0" parTransId="{11119D03-3DD2-4D0C-BCD8-4459FAFD2161}" sibTransId="{788B48D7-2981-49FD-952C-23D859CBF500}"/>
    <dgm:cxn modelId="{4CBDEE2D-8C7F-4B30-890D-92C34B30B7B5}" type="presParOf" srcId="{E3B8F889-DBFF-4FD1-8E4C-B08A56EA2318}" destId="{7090AADF-6BC8-461B-B669-6839A9A7C9FF}" srcOrd="0" destOrd="0" presId="urn:microsoft.com/office/officeart/2005/8/layout/default"/>
    <dgm:cxn modelId="{FAB9F33E-7BCC-4EC6-B1DA-BE38BA942756}" type="presParOf" srcId="{E3B8F889-DBFF-4FD1-8E4C-B08A56EA2318}" destId="{6B3DFA40-C607-41D5-89AC-71DC2430C657}" srcOrd="1" destOrd="0" presId="urn:microsoft.com/office/officeart/2005/8/layout/default"/>
    <dgm:cxn modelId="{FA81CE71-3E73-47AF-9D88-B58B1BF89BFA}" type="presParOf" srcId="{E3B8F889-DBFF-4FD1-8E4C-B08A56EA2318}" destId="{FE77420E-319D-4659-B84D-59F3EBD013B0}" srcOrd="2" destOrd="0" presId="urn:microsoft.com/office/officeart/2005/8/layout/default"/>
    <dgm:cxn modelId="{9F4C05DC-3EDE-479B-ACF9-33E7DC3CED4B}" type="presParOf" srcId="{E3B8F889-DBFF-4FD1-8E4C-B08A56EA2318}" destId="{7C3B8708-DAA1-42E3-80AA-926CDEDAED79}" srcOrd="3" destOrd="0" presId="urn:microsoft.com/office/officeart/2005/8/layout/default"/>
    <dgm:cxn modelId="{AD28DC4C-90B0-48F9-B935-2288020447C8}" type="presParOf" srcId="{E3B8F889-DBFF-4FD1-8E4C-B08A56EA2318}" destId="{DBE34E19-AB17-4D52-8EE6-AA348CB02FE4}" srcOrd="4" destOrd="0" presId="urn:microsoft.com/office/officeart/2005/8/layout/default"/>
    <dgm:cxn modelId="{26D41BF7-7C11-4D0C-80E6-F9F6F45469F3}" type="presParOf" srcId="{E3B8F889-DBFF-4FD1-8E4C-B08A56EA2318}" destId="{6C7DF4C9-D9BC-4969-9D1B-6BE3279A2161}" srcOrd="5" destOrd="0" presId="urn:microsoft.com/office/officeart/2005/8/layout/default"/>
    <dgm:cxn modelId="{F3E23080-2F36-4910-94B2-C0020EFC906B}" type="presParOf" srcId="{E3B8F889-DBFF-4FD1-8E4C-B08A56EA2318}" destId="{F83F7131-7757-4000-BF27-0DCA74C3CA71}" srcOrd="6" destOrd="0" presId="urn:microsoft.com/office/officeart/2005/8/layout/default"/>
    <dgm:cxn modelId="{D8A0FD2D-2224-4031-8434-07B8ADE9DB8D}" type="presParOf" srcId="{E3B8F889-DBFF-4FD1-8E4C-B08A56EA2318}" destId="{E3C59A10-7EA6-460B-820F-689DAFDB0EC2}" srcOrd="7" destOrd="0" presId="urn:microsoft.com/office/officeart/2005/8/layout/default"/>
    <dgm:cxn modelId="{F7EBF6EB-461F-4F2D-8B75-3361B3DA125B}" type="presParOf" srcId="{E3B8F889-DBFF-4FD1-8E4C-B08A56EA2318}" destId="{2FBD61AB-95B1-48B3-9314-EDF6A559B50D}" srcOrd="8" destOrd="0" presId="urn:microsoft.com/office/officeart/2005/8/layout/default"/>
    <dgm:cxn modelId="{7EEBF4EE-B1FF-4C2D-B42E-C717521E117B}" type="presParOf" srcId="{E3B8F889-DBFF-4FD1-8E4C-B08A56EA2318}" destId="{DC23E0AB-76FB-48C6-9851-491D7E62E70E}" srcOrd="9" destOrd="0" presId="urn:microsoft.com/office/officeart/2005/8/layout/default"/>
    <dgm:cxn modelId="{CE359EC1-9557-4B45-990B-61714FA18A1A}" type="presParOf" srcId="{E3B8F889-DBFF-4FD1-8E4C-B08A56EA2318}" destId="{6D174FAC-771C-4218-9226-79CC5A573895}" srcOrd="10" destOrd="0" presId="urn:microsoft.com/office/officeart/2005/8/layout/default"/>
    <dgm:cxn modelId="{0BED2E79-CF22-4190-BB98-DCE723DBE841}" type="presParOf" srcId="{E3B8F889-DBFF-4FD1-8E4C-B08A56EA2318}" destId="{4E6428B4-72E6-4E03-B7A1-EBBB680A02F8}" srcOrd="11" destOrd="0" presId="urn:microsoft.com/office/officeart/2005/8/layout/default"/>
    <dgm:cxn modelId="{F1D31E86-C3EE-4901-AA68-CC748C0E2E21}" type="presParOf" srcId="{E3B8F889-DBFF-4FD1-8E4C-B08A56EA2318}" destId="{E5BF1E13-309B-4455-9A90-99C81CB88EDF}" srcOrd="12" destOrd="0" presId="urn:microsoft.com/office/officeart/2005/8/layout/default"/>
    <dgm:cxn modelId="{D51D8A91-66A6-4B12-B930-CDB15B13BC5E}" type="presParOf" srcId="{E3B8F889-DBFF-4FD1-8E4C-B08A56EA2318}" destId="{03BBCC67-1D18-4FC6-8E0E-442114776EEB}" srcOrd="13" destOrd="0" presId="urn:microsoft.com/office/officeart/2005/8/layout/default"/>
    <dgm:cxn modelId="{80611A94-A237-4E92-9F88-23773543B81B}" type="presParOf" srcId="{E3B8F889-DBFF-4FD1-8E4C-B08A56EA2318}" destId="{5FEA2295-C037-4170-B196-F6398381767B}" srcOrd="14" destOrd="0" presId="urn:microsoft.com/office/officeart/2005/8/layout/default"/>
    <dgm:cxn modelId="{20875D1E-0246-424E-B801-1A49769D832D}" type="presParOf" srcId="{E3B8F889-DBFF-4FD1-8E4C-B08A56EA2318}" destId="{A890B6D9-8941-4DC7-B4AD-80E1C2D420CE}" srcOrd="15" destOrd="0" presId="urn:microsoft.com/office/officeart/2005/8/layout/default"/>
    <dgm:cxn modelId="{413CEB66-097D-4ED6-8F92-E1B71A300236}" type="presParOf" srcId="{E3B8F889-DBFF-4FD1-8E4C-B08A56EA2318}" destId="{B225870E-356F-4D56-8D9F-CC5B237F817A}" srcOrd="16" destOrd="0" presId="urn:microsoft.com/office/officeart/2005/8/layout/default"/>
    <dgm:cxn modelId="{C5BAC933-EA72-41B3-B23A-DE312B1DA5D8}" type="presParOf" srcId="{E3B8F889-DBFF-4FD1-8E4C-B08A56EA2318}" destId="{F74FE271-5C6E-46C0-80CF-CD992F0B369A}" srcOrd="17" destOrd="0" presId="urn:microsoft.com/office/officeart/2005/8/layout/default"/>
    <dgm:cxn modelId="{9B711859-4E8E-4039-AF79-627B0B06ABB8}" type="presParOf" srcId="{E3B8F889-DBFF-4FD1-8E4C-B08A56EA2318}" destId="{35270461-BDCD-448E-B530-5D3113236FA8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C4E09-47D4-401C-8E1A-81FF93A308D2}">
      <dsp:nvSpPr>
        <dsp:cNvPr id="0" name=""/>
        <dsp:cNvSpPr/>
      </dsp:nvSpPr>
      <dsp:spPr>
        <a:xfrm>
          <a:off x="822062" y="734047"/>
          <a:ext cx="1132312" cy="11323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A2FF6-547C-41C7-885C-22AD4BD672CB}">
      <dsp:nvSpPr>
        <dsp:cNvPr id="0" name=""/>
        <dsp:cNvSpPr/>
      </dsp:nvSpPr>
      <dsp:spPr>
        <a:xfrm>
          <a:off x="1033538" y="915695"/>
          <a:ext cx="649687" cy="649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CD325-2BA5-4219-A9E7-E9C3487EEE7E}">
      <dsp:nvSpPr>
        <dsp:cNvPr id="0" name=""/>
        <dsp:cNvSpPr/>
      </dsp:nvSpPr>
      <dsp:spPr>
        <a:xfrm>
          <a:off x="0" y="2091078"/>
          <a:ext cx="2698133" cy="29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ABOHN mission is to promote a standard of excellence in occupational health nursing through certification</a:t>
          </a:r>
        </a:p>
      </dsp:txBody>
      <dsp:txXfrm>
        <a:off x="0" y="2091078"/>
        <a:ext cx="2698133" cy="292642"/>
      </dsp:txXfrm>
    </dsp:sp>
    <dsp:sp modelId="{EB96E392-28D9-45D0-BCE5-55520F8A0BF5}">
      <dsp:nvSpPr>
        <dsp:cNvPr id="0" name=""/>
        <dsp:cNvSpPr/>
      </dsp:nvSpPr>
      <dsp:spPr>
        <a:xfrm>
          <a:off x="3557077" y="729034"/>
          <a:ext cx="1132312" cy="11323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775EE-7BC8-42EB-9CEA-9C419D378C73}">
      <dsp:nvSpPr>
        <dsp:cNvPr id="0" name=""/>
        <dsp:cNvSpPr/>
      </dsp:nvSpPr>
      <dsp:spPr>
        <a:xfrm>
          <a:off x="3798391" y="940507"/>
          <a:ext cx="649687" cy="649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EE1A1-5AE3-4FBA-BF5B-DB44F8844702}">
      <dsp:nvSpPr>
        <dsp:cNvPr id="0" name=""/>
        <dsp:cNvSpPr/>
      </dsp:nvSpPr>
      <dsp:spPr>
        <a:xfrm>
          <a:off x="3064338" y="2047521"/>
          <a:ext cx="2092383" cy="432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ABOHN is the Sole certifying agency in the u.s. for Occupational Health Nurses</a:t>
          </a:r>
        </a:p>
      </dsp:txBody>
      <dsp:txXfrm>
        <a:off x="3064338" y="2047521"/>
        <a:ext cx="2092383" cy="432039"/>
      </dsp:txXfrm>
    </dsp:sp>
    <dsp:sp modelId="{BDC54809-8EDB-4C79-BF66-04314398D5EC}">
      <dsp:nvSpPr>
        <dsp:cNvPr id="0" name=""/>
        <dsp:cNvSpPr/>
      </dsp:nvSpPr>
      <dsp:spPr>
        <a:xfrm>
          <a:off x="6267579" y="704738"/>
          <a:ext cx="1132312" cy="11323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3720B-520A-4B81-863A-E4ECD29F8208}">
      <dsp:nvSpPr>
        <dsp:cNvPr id="0" name=""/>
        <dsp:cNvSpPr/>
      </dsp:nvSpPr>
      <dsp:spPr>
        <a:xfrm>
          <a:off x="6467292" y="869394"/>
          <a:ext cx="718872" cy="6974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25C7C-1A35-41CE-AB62-78068DCBADC6}">
      <dsp:nvSpPr>
        <dsp:cNvPr id="0" name=""/>
        <dsp:cNvSpPr/>
      </dsp:nvSpPr>
      <dsp:spPr>
        <a:xfrm>
          <a:off x="5503585" y="2024101"/>
          <a:ext cx="2726014" cy="531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/>
            <a:t>Certification examinations meet the rigorous standards for accreditation by the National Commission for Certifying Agencies (NCCA)</a:t>
          </a:r>
        </a:p>
      </dsp:txBody>
      <dsp:txXfrm>
        <a:off x="5503585" y="2024101"/>
        <a:ext cx="2726014" cy="531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C54C4-AEF2-4D3B-8285-246B309A28B8}">
      <dsp:nvSpPr>
        <dsp:cNvPr id="0" name=""/>
        <dsp:cNvSpPr/>
      </dsp:nvSpPr>
      <dsp:spPr>
        <a:xfrm>
          <a:off x="0" y="2877"/>
          <a:ext cx="72790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B9C13-15CC-4611-8820-1F820969E2C4}">
      <dsp:nvSpPr>
        <dsp:cNvPr id="0" name=""/>
        <dsp:cNvSpPr/>
      </dsp:nvSpPr>
      <dsp:spPr>
        <a:xfrm>
          <a:off x="0" y="2877"/>
          <a:ext cx="7279000" cy="53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Demonstrates knowledge &amp; competence</a:t>
          </a:r>
        </a:p>
      </dsp:txBody>
      <dsp:txXfrm>
        <a:off x="0" y="2877"/>
        <a:ext cx="7279000" cy="535185"/>
      </dsp:txXfrm>
    </dsp:sp>
    <dsp:sp modelId="{30F90AE6-2077-428A-A004-C525F90056FB}">
      <dsp:nvSpPr>
        <dsp:cNvPr id="0" name=""/>
        <dsp:cNvSpPr/>
      </dsp:nvSpPr>
      <dsp:spPr>
        <a:xfrm>
          <a:off x="0" y="538063"/>
          <a:ext cx="7279000" cy="0"/>
        </a:xfrm>
        <a:prstGeom prst="line">
          <a:avLst/>
        </a:prstGeom>
        <a:solidFill>
          <a:schemeClr val="accent5">
            <a:hueOff val="-675854"/>
            <a:satOff val="-1742"/>
            <a:lumOff val="-1177"/>
            <a:alphaOff val="0"/>
          </a:schemeClr>
        </a:solidFill>
        <a:ln w="12700" cap="flat" cmpd="sng" algn="ctr">
          <a:solidFill>
            <a:schemeClr val="accent5">
              <a:hueOff val="-675854"/>
              <a:satOff val="-1742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C06B8-92CB-4970-83DB-39D13DF5AE58}">
      <dsp:nvSpPr>
        <dsp:cNvPr id="0" name=""/>
        <dsp:cNvSpPr/>
      </dsp:nvSpPr>
      <dsp:spPr>
        <a:xfrm>
          <a:off x="0" y="538063"/>
          <a:ext cx="7279000" cy="53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Indication of specialty expertise </a:t>
          </a:r>
        </a:p>
      </dsp:txBody>
      <dsp:txXfrm>
        <a:off x="0" y="538063"/>
        <a:ext cx="7279000" cy="535185"/>
      </dsp:txXfrm>
    </dsp:sp>
    <dsp:sp modelId="{901E7FA8-8BB7-481A-844E-F6F1D5536A2C}">
      <dsp:nvSpPr>
        <dsp:cNvPr id="0" name=""/>
        <dsp:cNvSpPr/>
      </dsp:nvSpPr>
      <dsp:spPr>
        <a:xfrm>
          <a:off x="0" y="1073249"/>
          <a:ext cx="7279000" cy="0"/>
        </a:xfrm>
        <a:prstGeom prst="line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88E7D-394A-4EEF-B472-0CCA37AC4D7E}">
      <dsp:nvSpPr>
        <dsp:cNvPr id="0" name=""/>
        <dsp:cNvSpPr/>
      </dsp:nvSpPr>
      <dsp:spPr>
        <a:xfrm>
          <a:off x="0" y="1073249"/>
          <a:ext cx="7279000" cy="53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Demonstrates commitment to lifelong learning</a:t>
          </a:r>
        </a:p>
      </dsp:txBody>
      <dsp:txXfrm>
        <a:off x="0" y="1073249"/>
        <a:ext cx="7279000" cy="535185"/>
      </dsp:txXfrm>
    </dsp:sp>
    <dsp:sp modelId="{4F9B7216-AAAA-433B-885C-DF0F12B7D9EE}">
      <dsp:nvSpPr>
        <dsp:cNvPr id="0" name=""/>
        <dsp:cNvSpPr/>
      </dsp:nvSpPr>
      <dsp:spPr>
        <a:xfrm>
          <a:off x="0" y="1608435"/>
          <a:ext cx="7279000" cy="0"/>
        </a:xfrm>
        <a:prstGeom prst="line">
          <a:avLst/>
        </a:prstGeom>
        <a:solidFill>
          <a:schemeClr val="accent5">
            <a:hueOff val="-2027563"/>
            <a:satOff val="-5226"/>
            <a:lumOff val="-3530"/>
            <a:alphaOff val="0"/>
          </a:schemeClr>
        </a:solidFill>
        <a:ln w="12700" cap="flat" cmpd="sng" algn="ctr">
          <a:solidFill>
            <a:schemeClr val="accent5">
              <a:hueOff val="-2027563"/>
              <a:satOff val="-5226"/>
              <a:lumOff val="-3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286EE-500F-4765-80AB-6C807015211D}">
      <dsp:nvSpPr>
        <dsp:cNvPr id="0" name=""/>
        <dsp:cNvSpPr/>
      </dsp:nvSpPr>
      <dsp:spPr>
        <a:xfrm>
          <a:off x="0" y="1608435"/>
          <a:ext cx="7279000" cy="53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Recognized by industry and regulatory agencies as mark of prestige</a:t>
          </a:r>
        </a:p>
      </dsp:txBody>
      <dsp:txXfrm>
        <a:off x="0" y="1608435"/>
        <a:ext cx="7279000" cy="535185"/>
      </dsp:txXfrm>
    </dsp:sp>
    <dsp:sp modelId="{B09E4662-3334-43AE-9068-67200A44D528}">
      <dsp:nvSpPr>
        <dsp:cNvPr id="0" name=""/>
        <dsp:cNvSpPr/>
      </dsp:nvSpPr>
      <dsp:spPr>
        <a:xfrm>
          <a:off x="0" y="2143621"/>
          <a:ext cx="7279000" cy="0"/>
        </a:xfrm>
        <a:prstGeom prst="lin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68851-6C31-407B-AEB8-C10618EBFA64}">
      <dsp:nvSpPr>
        <dsp:cNvPr id="0" name=""/>
        <dsp:cNvSpPr/>
      </dsp:nvSpPr>
      <dsp:spPr>
        <a:xfrm>
          <a:off x="0" y="2143621"/>
          <a:ext cx="7279000" cy="53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Other health &amp; safety disciplines recognize as a sign of excellence</a:t>
          </a:r>
        </a:p>
      </dsp:txBody>
      <dsp:txXfrm>
        <a:off x="0" y="2143621"/>
        <a:ext cx="7279000" cy="535185"/>
      </dsp:txXfrm>
    </dsp:sp>
    <dsp:sp modelId="{F10C9DF3-5F08-4322-8865-4C832B2EABD3}">
      <dsp:nvSpPr>
        <dsp:cNvPr id="0" name=""/>
        <dsp:cNvSpPr/>
      </dsp:nvSpPr>
      <dsp:spPr>
        <a:xfrm>
          <a:off x="0" y="2678807"/>
          <a:ext cx="7279000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090E5-CCF7-43EC-9C94-EAC47E5465C9}">
      <dsp:nvSpPr>
        <dsp:cNvPr id="0" name=""/>
        <dsp:cNvSpPr/>
      </dsp:nvSpPr>
      <dsp:spPr>
        <a:xfrm>
          <a:off x="0" y="2678807"/>
          <a:ext cx="7279000" cy="53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Significant personal &amp; professional accomplishment</a:t>
          </a:r>
        </a:p>
      </dsp:txBody>
      <dsp:txXfrm>
        <a:off x="0" y="2678807"/>
        <a:ext cx="7279000" cy="535185"/>
      </dsp:txXfrm>
    </dsp:sp>
    <dsp:sp modelId="{B524EA11-A980-43DC-B68F-F1B0EA7CD4C1}">
      <dsp:nvSpPr>
        <dsp:cNvPr id="0" name=""/>
        <dsp:cNvSpPr/>
      </dsp:nvSpPr>
      <dsp:spPr>
        <a:xfrm>
          <a:off x="0" y="3213992"/>
          <a:ext cx="7279000" cy="0"/>
        </a:xfrm>
        <a:prstGeom prst="line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4FE26-AC18-477A-8578-8D6319CFB604}">
      <dsp:nvSpPr>
        <dsp:cNvPr id="0" name=""/>
        <dsp:cNvSpPr/>
      </dsp:nvSpPr>
      <dsp:spPr>
        <a:xfrm>
          <a:off x="0" y="3213992"/>
          <a:ext cx="7279000" cy="53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Leads to career advancement opportunities</a:t>
          </a:r>
        </a:p>
      </dsp:txBody>
      <dsp:txXfrm>
        <a:off x="0" y="3213992"/>
        <a:ext cx="7279000" cy="535185"/>
      </dsp:txXfrm>
    </dsp:sp>
    <dsp:sp modelId="{1E6B8FA8-CA1E-4172-B1C1-537A89EE24F9}">
      <dsp:nvSpPr>
        <dsp:cNvPr id="0" name=""/>
        <dsp:cNvSpPr/>
      </dsp:nvSpPr>
      <dsp:spPr>
        <a:xfrm>
          <a:off x="0" y="3749178"/>
          <a:ext cx="7279000" cy="0"/>
        </a:xfrm>
        <a:prstGeom prst="line">
          <a:avLst/>
        </a:prstGeom>
        <a:solidFill>
          <a:schemeClr val="accent5">
            <a:hueOff val="-4730980"/>
            <a:satOff val="-12193"/>
            <a:lumOff val="-8236"/>
            <a:alphaOff val="0"/>
          </a:schemeClr>
        </a:solidFill>
        <a:ln w="12700" cap="flat" cmpd="sng" algn="ctr">
          <a:solidFill>
            <a:schemeClr val="accent5">
              <a:hueOff val="-4730980"/>
              <a:satOff val="-12193"/>
              <a:lumOff val="-8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E58B8-0550-4096-8820-21316B97E693}">
      <dsp:nvSpPr>
        <dsp:cNvPr id="0" name=""/>
        <dsp:cNvSpPr/>
      </dsp:nvSpPr>
      <dsp:spPr>
        <a:xfrm>
          <a:off x="0" y="3749178"/>
          <a:ext cx="7279000" cy="53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Employers use certification in employment decisions</a:t>
          </a:r>
        </a:p>
      </dsp:txBody>
      <dsp:txXfrm>
        <a:off x="0" y="3749178"/>
        <a:ext cx="7279000" cy="535185"/>
      </dsp:txXfrm>
    </dsp:sp>
    <dsp:sp modelId="{AEC95DF5-7885-4F96-83D5-748CD1E36E35}">
      <dsp:nvSpPr>
        <dsp:cNvPr id="0" name=""/>
        <dsp:cNvSpPr/>
      </dsp:nvSpPr>
      <dsp:spPr>
        <a:xfrm>
          <a:off x="0" y="4284364"/>
          <a:ext cx="7279000" cy="0"/>
        </a:xfrm>
        <a:prstGeom prst="lin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C343D-DC61-4427-BF71-4F304DE104EA}">
      <dsp:nvSpPr>
        <dsp:cNvPr id="0" name=""/>
        <dsp:cNvSpPr/>
      </dsp:nvSpPr>
      <dsp:spPr>
        <a:xfrm>
          <a:off x="0" y="4284364"/>
          <a:ext cx="7279000" cy="53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Demonstrates commitment to worker health and safety</a:t>
          </a:r>
        </a:p>
      </dsp:txBody>
      <dsp:txXfrm>
        <a:off x="0" y="4284364"/>
        <a:ext cx="7279000" cy="535185"/>
      </dsp:txXfrm>
    </dsp:sp>
    <dsp:sp modelId="{A2B4D957-AE64-4BF9-A058-B75F10CCF39F}">
      <dsp:nvSpPr>
        <dsp:cNvPr id="0" name=""/>
        <dsp:cNvSpPr/>
      </dsp:nvSpPr>
      <dsp:spPr>
        <a:xfrm>
          <a:off x="0" y="4819550"/>
          <a:ext cx="7279000" cy="0"/>
        </a:xfrm>
        <a:prstGeom prst="line">
          <a:avLst/>
        </a:prstGeom>
        <a:solidFill>
          <a:schemeClr val="accent5">
            <a:hueOff val="-6082688"/>
            <a:satOff val="-15677"/>
            <a:lumOff val="-10588"/>
            <a:alphaOff val="0"/>
          </a:schemeClr>
        </a:solidFill>
        <a:ln w="12700" cap="flat" cmpd="sng" algn="ctr">
          <a:solidFill>
            <a:schemeClr val="accent5">
              <a:hueOff val="-6082688"/>
              <a:satOff val="-15677"/>
              <a:lumOff val="-10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EDD12-E4FB-4C5A-ADAC-50281A0219C2}">
      <dsp:nvSpPr>
        <dsp:cNvPr id="0" name=""/>
        <dsp:cNvSpPr/>
      </dsp:nvSpPr>
      <dsp:spPr>
        <a:xfrm>
          <a:off x="0" y="4819550"/>
          <a:ext cx="7279000" cy="53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Networking opportunities</a:t>
          </a:r>
        </a:p>
      </dsp:txBody>
      <dsp:txXfrm>
        <a:off x="0" y="4819550"/>
        <a:ext cx="7279000" cy="535185"/>
      </dsp:txXfrm>
    </dsp:sp>
    <dsp:sp modelId="{AB879EA1-8F50-43C1-BB83-58B42FB43E4C}">
      <dsp:nvSpPr>
        <dsp:cNvPr id="0" name=""/>
        <dsp:cNvSpPr/>
      </dsp:nvSpPr>
      <dsp:spPr>
        <a:xfrm>
          <a:off x="0" y="5354736"/>
          <a:ext cx="7279000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87CEF-B317-4C3B-A0A4-6CDC14380C91}">
      <dsp:nvSpPr>
        <dsp:cNvPr id="0" name=""/>
        <dsp:cNvSpPr/>
      </dsp:nvSpPr>
      <dsp:spPr>
        <a:xfrm>
          <a:off x="0" y="5354736"/>
          <a:ext cx="7279000" cy="53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Leads to increases in pay and promotions</a:t>
          </a:r>
        </a:p>
      </dsp:txBody>
      <dsp:txXfrm>
        <a:off x="0" y="5354736"/>
        <a:ext cx="7279000" cy="5351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EEB17-9DAB-4659-84C6-FCC275D0D128}">
      <dsp:nvSpPr>
        <dsp:cNvPr id="0" name=""/>
        <dsp:cNvSpPr/>
      </dsp:nvSpPr>
      <dsp:spPr>
        <a:xfrm>
          <a:off x="393" y="133643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3083B-38DA-4339-BDE8-B59B129EA285}">
      <dsp:nvSpPr>
        <dsp:cNvPr id="0" name=""/>
        <dsp:cNvSpPr/>
      </dsp:nvSpPr>
      <dsp:spPr>
        <a:xfrm>
          <a:off x="393" y="1407871"/>
          <a:ext cx="3138750" cy="1488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2400" kern="1200" dirty="0"/>
            <a:t>Credential holder is responsible to continue an annual upkeep of their credential(s)</a:t>
          </a:r>
          <a:endParaRPr lang="en-US" sz="2400" kern="1200" dirty="0"/>
        </a:p>
      </dsp:txBody>
      <dsp:txXfrm>
        <a:off x="393" y="1407871"/>
        <a:ext cx="3138750" cy="1488375"/>
      </dsp:txXfrm>
    </dsp:sp>
    <dsp:sp modelId="{04AF56AB-625C-44BE-A8FB-F654DB962765}">
      <dsp:nvSpPr>
        <dsp:cNvPr id="0" name=""/>
        <dsp:cNvSpPr/>
      </dsp:nvSpPr>
      <dsp:spPr>
        <a:xfrm>
          <a:off x="393" y="2977951"/>
          <a:ext cx="3138750" cy="1240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D3CB1-54D3-4268-A409-2CBC05EE2C00}">
      <dsp:nvSpPr>
        <dsp:cNvPr id="0" name=""/>
        <dsp:cNvSpPr/>
      </dsp:nvSpPr>
      <dsp:spPr>
        <a:xfrm>
          <a:off x="3688425" y="133643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CA54B-0B6C-4531-9C69-BEE178F52312}">
      <dsp:nvSpPr>
        <dsp:cNvPr id="0" name=""/>
        <dsp:cNvSpPr/>
      </dsp:nvSpPr>
      <dsp:spPr>
        <a:xfrm>
          <a:off x="3688425" y="1407871"/>
          <a:ext cx="3138750" cy="1488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2400" i="0" u="sng" kern="1200" dirty="0"/>
            <a:t>Annual Renewal</a:t>
          </a:r>
          <a:r>
            <a:rPr lang="fr-FR" sz="2400" i="0" u="none" kern="1200" dirty="0"/>
            <a:t> </a:t>
          </a:r>
          <a:r>
            <a:rPr lang="fr-FR" sz="2400" kern="1200" dirty="0"/>
            <a:t>fee for COHN/COHN-S is $150</a:t>
          </a:r>
          <a:endParaRPr lang="en-US" sz="2400" kern="1200" dirty="0"/>
        </a:p>
      </dsp:txBody>
      <dsp:txXfrm>
        <a:off x="3688425" y="1407871"/>
        <a:ext cx="3138750" cy="1488375"/>
      </dsp:txXfrm>
    </dsp:sp>
    <dsp:sp modelId="{C25EF78C-FFD5-4ADD-B1EF-864C2ACD6E29}">
      <dsp:nvSpPr>
        <dsp:cNvPr id="0" name=""/>
        <dsp:cNvSpPr/>
      </dsp:nvSpPr>
      <dsp:spPr>
        <a:xfrm>
          <a:off x="3688425" y="2977951"/>
          <a:ext cx="3138750" cy="1240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Case management credential is an additional annual fee of $50</a:t>
          </a:r>
          <a:endParaRPr lang="en-US" sz="2000" kern="1200" dirty="0"/>
        </a:p>
      </dsp:txBody>
      <dsp:txXfrm>
        <a:off x="3688425" y="2977951"/>
        <a:ext cx="3138750" cy="1240948"/>
      </dsp:txXfrm>
    </dsp:sp>
    <dsp:sp modelId="{AE6DB597-E50B-4642-9DC6-085D5F325B28}">
      <dsp:nvSpPr>
        <dsp:cNvPr id="0" name=""/>
        <dsp:cNvSpPr/>
      </dsp:nvSpPr>
      <dsp:spPr>
        <a:xfrm>
          <a:off x="7376456" y="133643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7B505-3794-4C7D-B6BA-C8518056AD89}">
      <dsp:nvSpPr>
        <dsp:cNvPr id="0" name=""/>
        <dsp:cNvSpPr/>
      </dsp:nvSpPr>
      <dsp:spPr>
        <a:xfrm>
          <a:off x="7376456" y="1407871"/>
          <a:ext cx="3138750" cy="1488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2400" u="sng" kern="1200" dirty="0"/>
            <a:t>Recertification documentation </a:t>
          </a:r>
          <a:r>
            <a:rPr lang="fr-FR" sz="2400" u="none" kern="1200" dirty="0"/>
            <a:t>is </a:t>
          </a:r>
          <a:r>
            <a:rPr lang="fr-FR" sz="2400" kern="1200" dirty="0"/>
            <a:t>due every 5 years</a:t>
          </a:r>
          <a:endParaRPr lang="en-US" sz="2400" kern="1200" dirty="0"/>
        </a:p>
      </dsp:txBody>
      <dsp:txXfrm>
        <a:off x="7376456" y="1407871"/>
        <a:ext cx="3138750" cy="1488375"/>
      </dsp:txXfrm>
    </dsp:sp>
    <dsp:sp modelId="{15A016E2-8A0A-44B9-A045-7BEB717A6543}">
      <dsp:nvSpPr>
        <dsp:cNvPr id="0" name=""/>
        <dsp:cNvSpPr/>
      </dsp:nvSpPr>
      <dsp:spPr>
        <a:xfrm>
          <a:off x="7376456" y="2977951"/>
          <a:ext cx="3138750" cy="1240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Recertification includes the annual fee, documentation of required CEUs and hours working in OHN specialty  </a:t>
          </a:r>
          <a:endParaRPr lang="en-US" sz="2000" kern="1200" dirty="0"/>
        </a:p>
      </dsp:txBody>
      <dsp:txXfrm>
        <a:off x="7376456" y="2977951"/>
        <a:ext cx="3138750" cy="1240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0AADF-6BC8-461B-B669-6839A9A7C9FF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Job Postings – </a:t>
          </a:r>
          <a:r>
            <a:rPr lang="en-US" sz="2000" b="1" kern="1200" dirty="0"/>
            <a:t>Specific to credential holders</a:t>
          </a:r>
        </a:p>
      </dsp:txBody>
      <dsp:txXfrm>
        <a:off x="582645" y="1178"/>
        <a:ext cx="2174490" cy="1304694"/>
      </dsp:txXfrm>
    </dsp:sp>
    <dsp:sp modelId="{FE77420E-319D-4659-B84D-59F3EBD013B0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Networking Opportunities </a:t>
          </a:r>
        </a:p>
      </dsp:txBody>
      <dsp:txXfrm>
        <a:off x="2974584" y="1178"/>
        <a:ext cx="2174490" cy="1304694"/>
      </dsp:txXfrm>
    </dsp:sp>
    <dsp:sp modelId="{DBE34E19-AB17-4D52-8EE6-AA348CB02FE4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Facebook and LinkedIn </a:t>
          </a:r>
        </a:p>
      </dsp:txBody>
      <dsp:txXfrm>
        <a:off x="5366524" y="1178"/>
        <a:ext cx="2174490" cy="1304694"/>
      </dsp:txXfrm>
    </dsp:sp>
    <dsp:sp modelId="{F83F7131-7757-4000-BF27-0DCA74C3CA71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Resources</a:t>
          </a:r>
        </a:p>
      </dsp:txBody>
      <dsp:txXfrm>
        <a:off x="7758464" y="1178"/>
        <a:ext cx="2174490" cy="1304694"/>
      </dsp:txXfrm>
    </dsp:sp>
    <dsp:sp modelId="{2FBD61AB-95B1-48B3-9314-EDF6A559B50D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Online database directory of current certified OHNs</a:t>
          </a:r>
        </a:p>
      </dsp:txBody>
      <dsp:txXfrm>
        <a:off x="582645" y="1523321"/>
        <a:ext cx="2174490" cy="1304694"/>
      </dsp:txXfrm>
    </dsp:sp>
    <dsp:sp modelId="{6D174FAC-771C-4218-9226-79CC5A573895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Career Guide</a:t>
          </a:r>
        </a:p>
      </dsp:txBody>
      <dsp:txXfrm>
        <a:off x="2974584" y="1523321"/>
        <a:ext cx="2174490" cy="1304694"/>
      </dsp:txXfrm>
    </dsp:sp>
    <dsp:sp modelId="{E5BF1E13-309B-4455-9A90-99C81CB88EDF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ABOHN Report Spring and Fall Issues</a:t>
          </a:r>
        </a:p>
      </dsp:txBody>
      <dsp:txXfrm>
        <a:off x="5366524" y="1523321"/>
        <a:ext cx="2174490" cy="1304694"/>
      </dsp:txXfrm>
    </dsp:sp>
    <dsp:sp modelId="{5FEA2295-C037-4170-B196-F6398381767B}">
      <dsp:nvSpPr>
        <dsp:cNvPr id="0" name=""/>
        <dsp:cNvSpPr/>
      </dsp:nvSpPr>
      <dsp:spPr>
        <a:xfrm>
          <a:off x="7719953" y="1532950"/>
          <a:ext cx="2174490" cy="13046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Weekly emails with updates and helpful information</a:t>
          </a:r>
        </a:p>
      </dsp:txBody>
      <dsp:txXfrm>
        <a:off x="7719953" y="1532950"/>
        <a:ext cx="2174490" cy="1304694"/>
      </dsp:txXfrm>
    </dsp:sp>
    <dsp:sp modelId="{B225870E-356F-4D56-8D9F-CC5B237F817A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Continuing Education Links</a:t>
          </a:r>
        </a:p>
      </dsp:txBody>
      <dsp:txXfrm>
        <a:off x="2974584" y="3045465"/>
        <a:ext cx="2174490" cy="1304694"/>
      </dsp:txXfrm>
    </dsp:sp>
    <dsp:sp modelId="{35270461-BDCD-448E-B530-5D3113236FA8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Digital Badges – includes your certification credentials, expiration date</a:t>
          </a:r>
        </a:p>
      </dsp:txBody>
      <dsp:txXfrm>
        <a:off x="5366524" y="3045465"/>
        <a:ext cx="2174490" cy="130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8CB8A-9BE4-4FBE-927C-F28A02E4F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A16400-47BE-4A00-87C8-F52CF7C7E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A5116-BC42-4D89-8A08-C1A93ACDE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723-C9FB-44DF-A7EB-53B927F98D1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84BCE-E3CF-48E9-BA43-3B429663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D207F-0208-4190-B0F8-2534A999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A6A3-41FA-4353-9EB3-26817C08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8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85B0-DB5D-4215-87D6-941F4107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79DCF5-6D5D-4CAC-87A8-00F761D78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FA53B-B979-4DE1-9502-3F35C807D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723-C9FB-44DF-A7EB-53B927F98D1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08B4A-E228-490A-849C-57BCD188E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72DC3-002F-4265-BA3A-991FD8BD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A6A3-41FA-4353-9EB3-26817C08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2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9B2A4C-9561-4492-A4A8-6016E2EEB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A1D73F-E1B5-438D-BBEB-AFE7113BF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D11DE-B358-4A16-AD19-43C899C74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723-C9FB-44DF-A7EB-53B927F98D1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83C56-E5E6-4D96-AD48-C137408F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149D2-1668-4B08-BBA6-5A8436172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A6A3-41FA-4353-9EB3-26817C08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5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4F07B-C5BA-40BC-BB8B-340126DE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C89A1-3363-4871-9B3A-1265E41BE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72B11-F22A-4287-9E18-E731C3A77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723-C9FB-44DF-A7EB-53B927F98D1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B4EC7-F4E2-41E6-A436-41E7949C0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DC8B7-EA0E-4832-9E54-F210075DC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A6A3-41FA-4353-9EB3-26817C08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9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11A94-082D-4FA7-A6B1-2DD33ECE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14C6E-9718-4AEC-AE80-8926632B0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4EFE9-1958-41F4-910E-F29651AC1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723-C9FB-44DF-A7EB-53B927F98D1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06F20-89A3-4AB0-91A7-90BD7523D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DD532-7C11-4739-AA7D-C6A67C11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A6A3-41FA-4353-9EB3-26817C08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0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0C3D8-FF47-4C62-9086-E33B8D276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C48BD-C2E2-4E11-98CA-C2AB0FA7A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8AFD7-D678-42F1-83E7-103817883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9ED1-4494-4AB6-8986-D06D6F679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723-C9FB-44DF-A7EB-53B927F98D1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F441D-C6E1-41AA-8116-E46E4B277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4D2A2-C62C-4A36-AA1F-941CAC607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A6A3-41FA-4353-9EB3-26817C08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9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8118B-6976-4ADD-8745-5E8AF7C03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2B13C-8879-41BC-AC99-B5F55659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21DA9-64F8-4FB0-B1F8-BAD47EE64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35B3F-D4D1-4715-8199-FEEB8AA90C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CA54C6-4786-47AF-93D9-F996FADC74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F96855-BD1A-4034-A4CF-D462D8F00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723-C9FB-44DF-A7EB-53B927F98D1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9B5603-FBAC-4D6E-85B7-AA58F48C8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8E55E7-669D-46B2-AC0D-52DCB6CEF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A6A3-41FA-4353-9EB3-26817C08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7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FC7AD-FC56-493E-86F9-FEFB9CEC9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6EED98-5BAE-4B7A-869D-C5585D9D6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723-C9FB-44DF-A7EB-53B927F98D1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F893F1-9D49-41E7-A4EC-000551E04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9567E-B79A-4EA0-B06E-799E0C59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A6A3-41FA-4353-9EB3-26817C08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2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1F32A6-954E-4C39-8779-9D18F96AC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723-C9FB-44DF-A7EB-53B927F98D1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A7D8C0-4491-4FAF-956F-37B9BB18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8857A-AB9C-410E-AC23-20BA94D50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A6A3-41FA-4353-9EB3-26817C08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5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9BDC5-CE76-4434-88A3-14400B686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E989F-ECAC-43ED-8C34-D14E99438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C3ACF-E642-4C73-B1BF-8B5D3325C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0A721-6F9E-421E-BE9C-3F57FF51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723-C9FB-44DF-A7EB-53B927F98D1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CD557-4C67-40B9-98F6-A3658EFF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BB6F3-30A6-432F-8518-2CE7497C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A6A3-41FA-4353-9EB3-26817C08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5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3168C-E63B-4522-87D9-B28EB50C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5F03F2-7CAB-4C82-9834-19F54BFA3A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0A906-FFD6-458F-BF46-7CC235332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31816-B5ED-461E-8C3A-C04DC4EF7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723-C9FB-44DF-A7EB-53B927F98D1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57427-B540-43D5-9D8E-A2CE9FDA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A1B01-B79B-44C2-A7BD-F2E9CC81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A6A3-41FA-4353-9EB3-26817C08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8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B3872-6475-477D-8433-65E914929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63203-5758-4A4A-B77F-F3AB0B1B1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26944-011F-4117-827E-0B7E21D92C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63723-C9FB-44DF-A7EB-53B927F98D1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538A4-4AF0-4746-9941-F500D287D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1B1E6-9F51-41E7-A6E2-F922F2BEA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DA6A3-41FA-4353-9EB3-26817C08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1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-ageing.wacha.org.au/index.php?id=1644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mailto:info@abohn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rkathleenyoung.wordpress.com/2010/03/16/emdr-questions-and-concern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8D150C6-094D-421C-A3A5-EFD601F63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162D4572-9A7D-4F5C-8592-71CEDD98A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4250" y="-1962494"/>
            <a:ext cx="5470372" cy="12188952"/>
          </a:xfrm>
          <a:prstGeom prst="rect">
            <a:avLst/>
          </a:prstGeom>
        </p:spPr>
      </p:pic>
      <p:pic>
        <p:nvPicPr>
          <p:cNvPr id="1026" name="Picture 2" descr="ABOHN">
            <a:extLst>
              <a:ext uri="{FF2B5EF4-FFF2-40B4-BE49-F238E27FC236}">
                <a16:creationId xmlns:a16="http://schemas.microsoft.com/office/drawing/2014/main" id="{91419A84-31C2-4911-AE7C-62919089E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82"/>
          <a:stretch/>
        </p:blipFill>
        <p:spPr bwMode="auto">
          <a:xfrm>
            <a:off x="318158" y="181331"/>
            <a:ext cx="11454727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621590-ED10-4D0E-9684-87524CC66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32" y="3428999"/>
            <a:ext cx="9283781" cy="140596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b="1" dirty="0"/>
              <a:t>Board Certification in </a:t>
            </a:r>
            <a:br>
              <a:rPr lang="en-US" sz="4600" b="1" dirty="0"/>
            </a:br>
            <a:r>
              <a:rPr lang="en-US" sz="4600" b="1" dirty="0"/>
              <a:t>Occupational Health Nursing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97BB80D-6528-4587-B88F-8DE929799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1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2F3E849-003B-4492-8C12-F7CC497F5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70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3CA17D-C9A3-4487-B4A8-74D80F25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82" y="437151"/>
            <a:ext cx="11367436" cy="1237644"/>
          </a:xfrm>
        </p:spPr>
        <p:txBody>
          <a:bodyPr>
            <a:noAutofit/>
          </a:bodyPr>
          <a:lstStyle/>
          <a:p>
            <a:pPr algn="ctr"/>
            <a:br>
              <a:rPr lang="fr-FR" sz="3600" b="1" dirty="0"/>
            </a:br>
            <a:r>
              <a:rPr lang="fr-FR" sz="4000" b="1" dirty="0"/>
              <a:t>What are the requirements to maintain the credential?</a:t>
            </a:r>
            <a:br>
              <a:rPr lang="en-US" sz="4000" b="1" dirty="0"/>
            </a:br>
            <a:endParaRPr lang="en-US" sz="4000" b="1" dirty="0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AC3E80DB-1B40-4E13-B861-C642123DAB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40042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2491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4C81A-0CA8-48E0-B7AE-CC76F3C9A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947"/>
            <a:ext cx="11223660" cy="1217095"/>
          </a:xfrm>
        </p:spPr>
        <p:txBody>
          <a:bodyPr>
            <a:noAutofit/>
          </a:bodyPr>
          <a:lstStyle/>
          <a:p>
            <a:r>
              <a:rPr lang="en-US" b="1" dirty="0"/>
              <a:t>What additional value does ABOHN provide?</a:t>
            </a:r>
            <a:br>
              <a:rPr lang="en-US" sz="4000" dirty="0"/>
            </a:br>
            <a:endParaRPr lang="en-US" sz="4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240962-3B36-4C68-9086-3603983309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0097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90DA5-9A8D-4C40-B7C8-53D4CBBF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02" y="233681"/>
            <a:ext cx="4173964" cy="1750567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/>
              <a:t>Certification in Occupational </a:t>
            </a:r>
            <a:br>
              <a:rPr lang="en-US" sz="4000" b="1" dirty="0"/>
            </a:br>
            <a:r>
              <a:rPr lang="en-US" sz="4000" b="1" dirty="0"/>
              <a:t>Health Nursing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880B1-F272-47DA-A6A7-963CAB8F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224322"/>
            <a:ext cx="4559425" cy="4399997"/>
          </a:xfrm>
        </p:spPr>
        <p:txBody>
          <a:bodyPr anchor="ctr">
            <a:normAutofit/>
          </a:bodyPr>
          <a:lstStyle/>
          <a:p>
            <a:r>
              <a:rPr lang="en-US" sz="2400" dirty="0"/>
              <a:t>Recognizes expertise, knowledge, experience, and judgment in occupational health nursing</a:t>
            </a:r>
          </a:p>
          <a:p>
            <a:r>
              <a:rPr lang="en-US" sz="2400" dirty="0"/>
              <a:t>Benefits of certification include personal growth, career advancement, financial reward, and professional recognition</a:t>
            </a:r>
          </a:p>
          <a:p>
            <a:r>
              <a:rPr lang="en-US" sz="2400" dirty="0"/>
              <a:t>Board certification with ABOHN provides ongoing support, job postings, newsletters and other resources</a:t>
            </a:r>
          </a:p>
          <a:p>
            <a:endParaRPr lang="en-US" sz="2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group of people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8092DDDE-E0F7-42E8-B368-13D900A843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" b="306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36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02FB1-5385-4C09-84D2-7B4FB76A4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b="1"/>
              <a:t>Next Step:</a:t>
            </a:r>
            <a:br>
              <a:rPr lang="en-US" b="1"/>
            </a:br>
            <a:r>
              <a:rPr lang="en-US" b="1"/>
              <a:t>Invest in Yourself &amp; Your Future!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7074-E92E-41DC-B1CC-285C868D5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4692739" cy="3639450"/>
          </a:xfrm>
        </p:spPr>
        <p:txBody>
          <a:bodyPr anchor="ctr">
            <a:normAutofit/>
          </a:bodyPr>
          <a:lstStyle/>
          <a:p>
            <a:r>
              <a:rPr lang="en-US" dirty="0"/>
              <a:t>Questions?</a:t>
            </a:r>
          </a:p>
          <a:p>
            <a:pPr lvl="1"/>
            <a:r>
              <a:rPr lang="en-US" dirty="0"/>
              <a:t>Contact ABOHN </a:t>
            </a:r>
          </a:p>
          <a:p>
            <a:pPr lvl="2"/>
            <a:r>
              <a:rPr lang="en-US" sz="2400" dirty="0"/>
              <a:t>Call: 630-789-5799</a:t>
            </a:r>
          </a:p>
          <a:p>
            <a:pPr lvl="2"/>
            <a:r>
              <a:rPr lang="en-US" sz="2400" dirty="0"/>
              <a:t>Website:  www.abohn.org</a:t>
            </a:r>
          </a:p>
          <a:p>
            <a:pPr lvl="2"/>
            <a:r>
              <a:rPr lang="en-US" sz="2400" dirty="0"/>
              <a:t>Email: </a:t>
            </a:r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info@abohn.org</a:t>
            </a:r>
            <a:endParaRPr lang="en-US" sz="2400" dirty="0"/>
          </a:p>
          <a:p>
            <a:pPr lvl="1"/>
            <a:endParaRPr lang="en-US" sz="2000" dirty="0"/>
          </a:p>
        </p:txBody>
      </p:sp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B88F2370-6B91-482E-A5C2-0CCA9F30AC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480" r="2" b="2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23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19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5D0561-BCD4-4012-950C-C86004C9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Why is Certification in a Nursing Specialty Important?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A keyboard with a blue button - Certification Stock Photo - 66251653">
            <a:extLst>
              <a:ext uri="{FF2B5EF4-FFF2-40B4-BE49-F238E27FC236}">
                <a16:creationId xmlns:a16="http://schemas.microsoft.com/office/drawing/2014/main" id="{B971B759-9E19-4470-8146-A64DCC22D9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6"/>
          <a:stretch/>
        </p:blipFill>
        <p:spPr bwMode="auto">
          <a:xfrm>
            <a:off x="635295" y="252471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E5D68-BC32-47D9-B9DB-B04C137CE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6975" y="2311214"/>
            <a:ext cx="4768805" cy="40517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Institute of Medicine (IOM) Future of Nursing study found – “</a:t>
            </a:r>
            <a:r>
              <a:rPr lang="en-US" sz="2000" i="1" dirty="0"/>
              <a:t>To ensure continuing safety of patients, IOM has recommended that healthcare providers be reevaluated and relicensed periodically</a:t>
            </a:r>
            <a:r>
              <a:rPr lang="en-US" sz="2000" dirty="0"/>
              <a:t>”</a:t>
            </a:r>
          </a:p>
          <a:p>
            <a:pPr marL="457200"/>
            <a:r>
              <a:rPr lang="en-US" sz="2000" dirty="0"/>
              <a:t>Certification is the accepted method to validate knowledge, skills, and abilities</a:t>
            </a:r>
          </a:p>
          <a:p>
            <a:pPr marL="457200"/>
            <a:r>
              <a:rPr lang="en-US" sz="2000" dirty="0"/>
              <a:t>It is a mark of excellence that benefits the healthcare practitioner, public, consumer (patient, worker), and healthcare organizations</a:t>
            </a:r>
          </a:p>
          <a:p>
            <a:endParaRPr lang="en-US" sz="20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63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839D-0D20-404D-8FD7-6170E87B3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AB27C-1D3F-4EF5-8D95-8160FCCFB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dirty="0"/>
              <a:t>When you are selecting a treating physician, do you prefer to find one who is board certified in the specialty?</a:t>
            </a:r>
          </a:p>
          <a:p>
            <a:r>
              <a:rPr lang="en-US" dirty="0"/>
              <a:t>Why wouldn’t it be the same for nursing?</a:t>
            </a:r>
          </a:p>
          <a:p>
            <a:endParaRPr lang="en-US" sz="2000" dirty="0"/>
          </a:p>
        </p:txBody>
      </p:sp>
      <p:pic>
        <p:nvPicPr>
          <p:cNvPr id="12" name="Picture 11" descr="Glasses on top of a book">
            <a:extLst>
              <a:ext uri="{FF2B5EF4-FFF2-40B4-BE49-F238E27FC236}">
                <a16:creationId xmlns:a16="http://schemas.microsoft.com/office/drawing/2014/main" id="{AA0B9E62-4916-4A69-9122-EE32CE3B24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43" r="4027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E9E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85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1CC89A3-857A-4D53-ADCB-0A14B4B40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F61E07-CA0F-446A-A690-98349948A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07767"/>
            <a:ext cx="10578782" cy="10727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/>
              <a:t>Board Certification in Occupational Health Nursing </a:t>
            </a:r>
            <a:r>
              <a:rPr lang="en-US" sz="2700" b="1" dirty="0"/>
              <a:t>by the American Board for Occupational Health Nurses (ABOHN)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72D121-BD10-49DE-8801-6FC10D38A36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192" y="5114925"/>
            <a:ext cx="8330565" cy="1458716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104700B-8668-44B6-80D5-83A2FD7B3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532989"/>
              </p:ext>
            </p:extLst>
          </p:nvPr>
        </p:nvGraphicFramePr>
        <p:xfrm>
          <a:off x="2143124" y="1044133"/>
          <a:ext cx="8229600" cy="2927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5558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0206E-1B27-456D-A3EF-AD8C739C0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br>
              <a:rPr lang="en-US" sz="4100" dirty="0">
                <a:solidFill>
                  <a:srgbClr val="FFFFFF"/>
                </a:solidFill>
              </a:rPr>
            </a:br>
            <a:r>
              <a:rPr lang="en-US" sz="4100" b="1" dirty="0">
                <a:solidFill>
                  <a:srgbClr val="FFFFFF"/>
                </a:solidFill>
              </a:rPr>
              <a:t>What are the Benefits of ABOHN Board Certification?</a:t>
            </a:r>
            <a:br>
              <a:rPr lang="en-US" sz="4100" b="1" dirty="0">
                <a:solidFill>
                  <a:srgbClr val="FFFFFF"/>
                </a:solidFill>
              </a:rPr>
            </a:br>
            <a:endParaRPr lang="en-US" sz="4100" b="1" dirty="0">
              <a:solidFill>
                <a:srgbClr val="FFFFFF"/>
              </a:solidFill>
            </a:endParaRPr>
          </a:p>
        </p:txBody>
      </p:sp>
      <p:graphicFrame>
        <p:nvGraphicFramePr>
          <p:cNvPr id="43" name="Content Placeholder 2">
            <a:extLst>
              <a:ext uri="{FF2B5EF4-FFF2-40B4-BE49-F238E27FC236}">
                <a16:creationId xmlns:a16="http://schemas.microsoft.com/office/drawing/2014/main" id="{FDA78574-75F6-4F8A-8853-554F6011F3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083354"/>
              </p:ext>
            </p:extLst>
          </p:nvPr>
        </p:nvGraphicFramePr>
        <p:xfrm>
          <a:off x="4699640" y="321733"/>
          <a:ext cx="7279000" cy="589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626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AF68CB5-D519-4070-A998-B86F0FB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8FAF9D-DFBC-4D15-8E1A-93AF4637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>
          <a:xfrm>
            <a:off x="312678" y="501986"/>
            <a:ext cx="2769973" cy="2769973"/>
          </a:xfrm>
          <a:custGeom>
            <a:avLst/>
            <a:gdLst/>
            <a:ahLst/>
            <a:cxnLst/>
            <a:rect l="l" t="t" r="r" b="b"/>
            <a:pathLst>
              <a:path w="2769973" h="2769973">
                <a:moveTo>
                  <a:pt x="133430" y="0"/>
                </a:moveTo>
                <a:lnTo>
                  <a:pt x="2636543" y="0"/>
                </a:lnTo>
                <a:cubicBezTo>
                  <a:pt x="2710234" y="0"/>
                  <a:pt x="2769973" y="59739"/>
                  <a:pt x="2769973" y="133430"/>
                </a:cubicBezTo>
                <a:lnTo>
                  <a:pt x="2769973" y="2636543"/>
                </a:lnTo>
                <a:cubicBezTo>
                  <a:pt x="2769973" y="2710234"/>
                  <a:pt x="2710234" y="2769973"/>
                  <a:pt x="2636543" y="2769973"/>
                </a:cubicBezTo>
                <a:lnTo>
                  <a:pt x="133430" y="2769973"/>
                </a:lnTo>
                <a:cubicBezTo>
                  <a:pt x="59739" y="2769973"/>
                  <a:pt x="0" y="2710234"/>
                  <a:pt x="0" y="2636543"/>
                </a:cubicBezTo>
                <a:lnTo>
                  <a:pt x="0" y="133430"/>
                </a:lnTo>
                <a:cubicBezTo>
                  <a:pt x="0" y="59739"/>
                  <a:pt x="59739" y="0"/>
                  <a:pt x="133430" y="0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919F65-DDCD-4BE5-81E5-BE3E4497AA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>
          <a:xfrm>
            <a:off x="3276002" y="501987"/>
            <a:ext cx="2769973" cy="2769973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F9829A-5D3D-4391-B4F7-F54A639EDD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>
          <a:xfrm>
            <a:off x="312774" y="3429005"/>
            <a:ext cx="2769973" cy="2769973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C15B5D-0A33-46CC-9321-B8D54214ED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>
          <a:xfrm>
            <a:off x="3276003" y="3428994"/>
            <a:ext cx="2769973" cy="2769974"/>
          </a:xfrm>
          <a:custGeom>
            <a:avLst/>
            <a:gdLst/>
            <a:ahLst/>
            <a:cxnLst/>
            <a:rect l="l" t="t" r="r" b="b"/>
            <a:pathLst>
              <a:path w="3118718" h="3118719">
                <a:moveTo>
                  <a:pt x="127306" y="0"/>
                </a:moveTo>
                <a:lnTo>
                  <a:pt x="2991412" y="0"/>
                </a:lnTo>
                <a:cubicBezTo>
                  <a:pt x="3061721" y="0"/>
                  <a:pt x="3118718" y="56997"/>
                  <a:pt x="3118718" y="127306"/>
                </a:cubicBezTo>
                <a:lnTo>
                  <a:pt x="3118718" y="2991413"/>
                </a:lnTo>
                <a:cubicBezTo>
                  <a:pt x="3118718" y="3061722"/>
                  <a:pt x="3061721" y="3118719"/>
                  <a:pt x="2991412" y="3118719"/>
                </a:cubicBezTo>
                <a:lnTo>
                  <a:pt x="127306" y="3118719"/>
                </a:lnTo>
                <a:cubicBezTo>
                  <a:pt x="56997" y="3118719"/>
                  <a:pt x="0" y="3061722"/>
                  <a:pt x="0" y="2991413"/>
                </a:cubicBezTo>
                <a:lnTo>
                  <a:pt x="0" y="127306"/>
                </a:lnTo>
                <a:cubicBezTo>
                  <a:pt x="0" y="56997"/>
                  <a:pt x="56997" y="0"/>
                  <a:pt x="127306" y="0"/>
                </a:cubicBezTo>
                <a:close/>
              </a:path>
            </a:pathLst>
          </a:custGeom>
        </p:spPr>
      </p:pic>
      <p:sp>
        <p:nvSpPr>
          <p:cNvPr id="20" name="Arc 19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6468">
            <a:off x="7783403" y="326268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FB609-1DAE-4D7E-ACE6-44346F508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728" y="486184"/>
            <a:ext cx="5015804" cy="1325563"/>
          </a:xfrm>
        </p:spPr>
        <p:txBody>
          <a:bodyPr>
            <a:normAutofit fontScale="90000"/>
          </a:bodyPr>
          <a:lstStyle/>
          <a:p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r>
              <a:rPr lang="en-US" b="1" dirty="0"/>
              <a:t>What Certifications are Offered by ABOHN?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3214C-A535-469B-BFDF-0FEE264E6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728" y="2159204"/>
            <a:ext cx="5015804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u="sng" dirty="0"/>
              <a:t>Core Credentials</a:t>
            </a:r>
          </a:p>
          <a:p>
            <a:pPr lvl="0"/>
            <a:r>
              <a:rPr lang="en-US" dirty="0"/>
              <a:t>Certified Occupational Health Nurse (COHN) </a:t>
            </a:r>
          </a:p>
          <a:p>
            <a:pPr lvl="0"/>
            <a:r>
              <a:rPr lang="en-US" dirty="0"/>
              <a:t>Certified Occupational Health Nurse-Specialist (COHN-S) </a:t>
            </a:r>
          </a:p>
          <a:p>
            <a:pPr marL="0" lvl="0" indent="0">
              <a:buNone/>
            </a:pPr>
            <a:r>
              <a:rPr lang="en-US" u="sng" dirty="0"/>
              <a:t>Additional Specialty Credential</a:t>
            </a:r>
          </a:p>
          <a:p>
            <a:pPr lvl="0"/>
            <a:r>
              <a:rPr lang="en-US" dirty="0"/>
              <a:t>Case Management (CM)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0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2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73D0BD-C22B-44A3-A1D0-49B0944A9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578" y="291026"/>
            <a:ext cx="5187236" cy="161869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/>
              <a:t>Which certification exam is the right one for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D222F-EAD5-4764-B06E-46A2E423E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1" y="2021959"/>
            <a:ext cx="5396578" cy="43686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en-US" sz="1800" dirty="0"/>
          </a:p>
          <a:p>
            <a:pPr lvl="0"/>
            <a:r>
              <a:rPr lang="en-US" sz="2000" dirty="0"/>
              <a:t>ABOHN routinely conducts a Practice Analysis to ensure exams reflect current practice</a:t>
            </a:r>
          </a:p>
          <a:p>
            <a:pPr lvl="1"/>
            <a:r>
              <a:rPr lang="en-US" sz="1800" dirty="0"/>
              <a:t>Thorough analysis of OHN practice is conducted to assure  examinations are reliable and valid</a:t>
            </a:r>
          </a:p>
          <a:p>
            <a:r>
              <a:rPr lang="en-US" sz="2000" dirty="0"/>
              <a:t>Recent practice analysis continues to demonstrate that the primary focus of </a:t>
            </a:r>
            <a:r>
              <a:rPr lang="en-US" sz="2000" b="1" dirty="0"/>
              <a:t>COHN</a:t>
            </a:r>
            <a:r>
              <a:rPr lang="en-US" sz="2000" dirty="0"/>
              <a:t> is clinical/patient care, and the primary focus of </a:t>
            </a:r>
            <a:r>
              <a:rPr lang="en-US" sz="2000" b="1" dirty="0"/>
              <a:t>COHN-S</a:t>
            </a:r>
            <a:r>
              <a:rPr lang="en-US" sz="2000" dirty="0"/>
              <a:t> is managerial/administrative</a:t>
            </a:r>
          </a:p>
          <a:p>
            <a:r>
              <a:rPr lang="en-US" sz="2000" dirty="0"/>
              <a:t>Both certifications are recognized as demonstration of excellence in the field</a:t>
            </a:r>
          </a:p>
          <a:p>
            <a:endParaRPr lang="en-US" sz="1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EB1722-7E32-4FC5-BE86-CD589D340F0E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 cstate="print"/>
          <a:srcRect b="4130"/>
          <a:stretch/>
        </p:blipFill>
        <p:spPr>
          <a:xfrm>
            <a:off x="6788383" y="613147"/>
            <a:ext cx="4565417" cy="5593443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09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B6AB9-52F3-4608-99B9-5DC70D32F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955040"/>
            <a:ext cx="3962399" cy="3198949"/>
          </a:xfrm>
        </p:spPr>
        <p:txBody>
          <a:bodyPr anchor="t">
            <a:normAutofit/>
          </a:bodyPr>
          <a:lstStyle/>
          <a:p>
            <a:r>
              <a:rPr lang="en-US" sz="4000" b="1" dirty="0"/>
              <a:t>What are the eligibility requirements to take the examinations? </a:t>
            </a:r>
            <a:br>
              <a:rPr lang="en-US" sz="2600" b="1" dirty="0"/>
            </a:br>
            <a:endParaRPr lang="en-US" sz="26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A83D8-0DED-4F4A-A610-979830AB5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701040"/>
            <a:ext cx="5542387" cy="5293360"/>
          </a:xfrm>
        </p:spPr>
        <p:txBody>
          <a:bodyPr anchor="t">
            <a:normAutofit/>
          </a:bodyPr>
          <a:lstStyle/>
          <a:p>
            <a:r>
              <a:rPr lang="en-US" b="1" dirty="0"/>
              <a:t>COHN</a:t>
            </a:r>
          </a:p>
          <a:p>
            <a:pPr lvl="1"/>
            <a:r>
              <a:rPr lang="en-US" sz="2000" dirty="0"/>
              <a:t>Active RN license</a:t>
            </a:r>
          </a:p>
          <a:p>
            <a:pPr lvl="1"/>
            <a:r>
              <a:rPr lang="en-US" sz="2000" dirty="0"/>
              <a:t>3000 hours experience in occupational health nursing within the past five years</a:t>
            </a:r>
          </a:p>
          <a:p>
            <a:r>
              <a:rPr lang="en-US" b="1" dirty="0"/>
              <a:t>COHN-S</a:t>
            </a:r>
          </a:p>
          <a:p>
            <a:pPr lvl="1"/>
            <a:r>
              <a:rPr lang="en-US" sz="2000" dirty="0"/>
              <a:t>Active RN license</a:t>
            </a:r>
          </a:p>
          <a:p>
            <a:pPr lvl="1"/>
            <a:r>
              <a:rPr lang="en-US" sz="2000" dirty="0"/>
              <a:t>3000 hours experience in occupational health nursing within the past five years</a:t>
            </a:r>
          </a:p>
          <a:p>
            <a:pPr lvl="1"/>
            <a:r>
              <a:rPr lang="en-US" sz="2000" dirty="0"/>
              <a:t>Bachelor or higher degree</a:t>
            </a:r>
          </a:p>
          <a:p>
            <a:r>
              <a:rPr lang="en-US" b="1" dirty="0"/>
              <a:t>CM (Additional Credential)</a:t>
            </a:r>
          </a:p>
          <a:p>
            <a:pPr lvl="1"/>
            <a:r>
              <a:rPr lang="en-US" sz="2000" dirty="0"/>
              <a:t>Currently active as a COHN or COHN-S</a:t>
            </a:r>
          </a:p>
          <a:p>
            <a:pPr lvl="1"/>
            <a:r>
              <a:rPr lang="en-US" sz="2000" dirty="0"/>
              <a:t>Additional 10 continuing education hours in case management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87970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8ADC8-607C-402D-8473-E9B92FC8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90" y="295225"/>
            <a:ext cx="10316110" cy="853473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b="1" dirty="0"/>
              <a:t>What are the costs to take the examinations?</a:t>
            </a:r>
            <a:br>
              <a:rPr lang="en-US" b="1" dirty="0"/>
            </a:b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C265D2-E119-42AA-8A19-32EF9CEE8B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8028" y="1148698"/>
          <a:ext cx="10715945" cy="2648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8209">
                  <a:extLst>
                    <a:ext uri="{9D8B030D-6E8A-4147-A177-3AD203B41FA5}">
                      <a16:colId xmlns:a16="http://schemas.microsoft.com/office/drawing/2014/main" val="271094999"/>
                    </a:ext>
                  </a:extLst>
                </a:gridCol>
                <a:gridCol w="1256678">
                  <a:extLst>
                    <a:ext uri="{9D8B030D-6E8A-4147-A177-3AD203B41FA5}">
                      <a16:colId xmlns:a16="http://schemas.microsoft.com/office/drawing/2014/main" val="1328764531"/>
                    </a:ext>
                  </a:extLst>
                </a:gridCol>
                <a:gridCol w="7421058">
                  <a:extLst>
                    <a:ext uri="{9D8B030D-6E8A-4147-A177-3AD203B41FA5}">
                      <a16:colId xmlns:a16="http://schemas.microsoft.com/office/drawing/2014/main" val="2975860869"/>
                    </a:ext>
                  </a:extLst>
                </a:gridCol>
              </a:tblGrid>
              <a:tr h="529452">
                <a:tc gridSpan="3">
                  <a:txBody>
                    <a:bodyPr/>
                    <a:lstStyle/>
                    <a:p>
                      <a:pPr marL="0" marR="0" algn="l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COHN and COHN-S Application and Examination Fees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600452"/>
                  </a:ext>
                </a:extLst>
              </a:tr>
              <a:tr h="529452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Category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Details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948879127"/>
                  </a:ext>
                </a:extLst>
              </a:tr>
              <a:tr h="586470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Application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$150.00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Good for 90 days from the date of approval by the ABOHN office.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651775459"/>
                  </a:ext>
                </a:extLst>
              </a:tr>
              <a:tr h="1003416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Examination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$400.00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*Must be paid within 90 days of receipt of invoice from the ABOHN office and is good for 120 days.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53159707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3250945-677F-425A-A715-5C28CF725272}"/>
              </a:ext>
            </a:extLst>
          </p:cNvPr>
          <p:cNvGraphicFramePr>
            <a:graphicFrameLocks noGrp="1"/>
          </p:cNvGraphicFramePr>
          <p:nvPr/>
        </p:nvGraphicFramePr>
        <p:xfrm>
          <a:off x="738028" y="4081369"/>
          <a:ext cx="10715945" cy="2483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0868">
                  <a:extLst>
                    <a:ext uri="{9D8B030D-6E8A-4147-A177-3AD203B41FA5}">
                      <a16:colId xmlns:a16="http://schemas.microsoft.com/office/drawing/2014/main" val="294044445"/>
                    </a:ext>
                  </a:extLst>
                </a:gridCol>
                <a:gridCol w="1268807">
                  <a:extLst>
                    <a:ext uri="{9D8B030D-6E8A-4147-A177-3AD203B41FA5}">
                      <a16:colId xmlns:a16="http://schemas.microsoft.com/office/drawing/2014/main" val="4134342350"/>
                    </a:ext>
                  </a:extLst>
                </a:gridCol>
                <a:gridCol w="7386270">
                  <a:extLst>
                    <a:ext uri="{9D8B030D-6E8A-4147-A177-3AD203B41FA5}">
                      <a16:colId xmlns:a16="http://schemas.microsoft.com/office/drawing/2014/main" val="2373045624"/>
                    </a:ext>
                  </a:extLst>
                </a:gridCol>
              </a:tblGrid>
              <a:tr h="507813">
                <a:tc gridSpan="3">
                  <a:txBody>
                    <a:bodyPr/>
                    <a:lstStyle/>
                    <a:p>
                      <a:pPr marL="0" marR="0" algn="l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Case Management Application and Examination Fees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848168"/>
                  </a:ext>
                </a:extLst>
              </a:tr>
              <a:tr h="507813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Category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Details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373373331"/>
                  </a:ext>
                </a:extLst>
              </a:tr>
              <a:tr h="463498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Application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$150.00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Good for 90 days from the date of approval by the ABOHN office.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663437"/>
                  </a:ext>
                </a:extLst>
              </a:tr>
              <a:tr h="957967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Examination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$250.00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*Must be paid within 90 days of receipt of invoice from the ABOHN office and is good for 120 days.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4034413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572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760</Words>
  <Application>Microsoft Office PowerPoint</Application>
  <PresentationFormat>Widescreen</PresentationFormat>
  <Paragraphs>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Board Certification in  Occupational Health Nursing</vt:lpstr>
      <vt:lpstr>Why is Certification in a Nursing Specialty Important?</vt:lpstr>
      <vt:lpstr>Reflection</vt:lpstr>
      <vt:lpstr>Board Certification in Occupational Health Nursing by the American Board for Occupational Health Nurses (ABOHN)</vt:lpstr>
      <vt:lpstr> What are the Benefits of ABOHN Board Certification? </vt:lpstr>
      <vt:lpstr>     What Certifications are Offered by ABOHN? </vt:lpstr>
      <vt:lpstr>Which certification exam is the right one for you?</vt:lpstr>
      <vt:lpstr>What are the eligibility requirements to take the examinations?  </vt:lpstr>
      <vt:lpstr> What are the costs to take the examinations? </vt:lpstr>
      <vt:lpstr> What are the requirements to maintain the credential? </vt:lpstr>
      <vt:lpstr>What additional value does ABOHN provide? </vt:lpstr>
      <vt:lpstr>Certification in Occupational  Health Nursing</vt:lpstr>
      <vt:lpstr>Next Step: Invest in Yourself &amp; Your Future!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Certification in Occupational Health Nursing</dc:title>
  <dc:creator>Lucy Carlson</dc:creator>
  <cp:lastModifiedBy>Carole Cusack</cp:lastModifiedBy>
  <cp:revision>8</cp:revision>
  <dcterms:created xsi:type="dcterms:W3CDTF">2021-08-25T14:41:42Z</dcterms:created>
  <dcterms:modified xsi:type="dcterms:W3CDTF">2021-11-08T20:04:35Z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