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3" r:id="rId3"/>
    <p:sldId id="341" r:id="rId4"/>
    <p:sldId id="376" r:id="rId5"/>
    <p:sldId id="374" r:id="rId6"/>
    <p:sldId id="375" r:id="rId7"/>
    <p:sldId id="294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8392F-DE9C-4867-B48E-FBC5646B5584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C04AB97-B92A-4988-8CB2-ECC4F4881D6A}">
      <dgm:prSet/>
      <dgm:spPr/>
      <dgm:t>
        <a:bodyPr/>
        <a:lstStyle/>
        <a:p>
          <a:r>
            <a:rPr lang="en-US" b="1" dirty="0"/>
            <a:t>64% of the OHNs report studying about 4-10 hours weekly</a:t>
          </a:r>
        </a:p>
      </dgm:t>
    </dgm:pt>
    <dgm:pt modelId="{0E8740EF-08E0-4E1E-9D0E-7DF610C01414}" type="parTrans" cxnId="{9227DA4E-FEE9-4EBB-94A5-EFEBB1FE630D}">
      <dgm:prSet/>
      <dgm:spPr/>
      <dgm:t>
        <a:bodyPr/>
        <a:lstStyle/>
        <a:p>
          <a:endParaRPr lang="en-US"/>
        </a:p>
      </dgm:t>
    </dgm:pt>
    <dgm:pt modelId="{D0669BBD-CC9E-44E5-849B-B0A0C7A14072}" type="sibTrans" cxnId="{9227DA4E-FEE9-4EBB-94A5-EFEBB1FE630D}">
      <dgm:prSet/>
      <dgm:spPr/>
      <dgm:t>
        <a:bodyPr/>
        <a:lstStyle/>
        <a:p>
          <a:endParaRPr lang="en-US"/>
        </a:p>
      </dgm:t>
    </dgm:pt>
    <dgm:pt modelId="{5BC2AA49-52B5-4955-90E9-2F0C97B4FF1E}">
      <dgm:prSet/>
      <dgm:spPr/>
      <dgm:t>
        <a:bodyPr/>
        <a:lstStyle/>
        <a:p>
          <a:r>
            <a:rPr lang="en-US" b="1" dirty="0"/>
            <a:t>74% of the OHNs began studying  several months before the exam </a:t>
          </a:r>
        </a:p>
      </dgm:t>
    </dgm:pt>
    <dgm:pt modelId="{291C8636-F90A-4876-A938-374E1504B100}" type="parTrans" cxnId="{2655785D-82E5-4FC3-86DA-3FAB527B01E1}">
      <dgm:prSet/>
      <dgm:spPr/>
      <dgm:t>
        <a:bodyPr/>
        <a:lstStyle/>
        <a:p>
          <a:endParaRPr lang="en-US"/>
        </a:p>
      </dgm:t>
    </dgm:pt>
    <dgm:pt modelId="{F1DDB605-A04A-4BCD-9E7C-406E47BA3F14}" type="sibTrans" cxnId="{2655785D-82E5-4FC3-86DA-3FAB527B01E1}">
      <dgm:prSet/>
      <dgm:spPr/>
      <dgm:t>
        <a:bodyPr/>
        <a:lstStyle/>
        <a:p>
          <a:endParaRPr lang="en-US"/>
        </a:p>
      </dgm:t>
    </dgm:pt>
    <dgm:pt modelId="{421BFB11-9525-4DF9-9646-C60E44C873B9}" type="pres">
      <dgm:prSet presAssocID="{0D28392F-DE9C-4867-B48E-FBC5646B5584}" presName="diagram" presStyleCnt="0">
        <dgm:presLayoutVars>
          <dgm:dir/>
          <dgm:resizeHandles val="exact"/>
        </dgm:presLayoutVars>
      </dgm:prSet>
      <dgm:spPr/>
    </dgm:pt>
    <dgm:pt modelId="{A1FBA9D0-AE33-4363-945F-EBF7E782C8B2}" type="pres">
      <dgm:prSet presAssocID="{5BC2AA49-52B5-4955-90E9-2F0C97B4FF1E}" presName="node" presStyleLbl="node1" presStyleIdx="0" presStyleCnt="2">
        <dgm:presLayoutVars>
          <dgm:bulletEnabled val="1"/>
        </dgm:presLayoutVars>
      </dgm:prSet>
      <dgm:spPr/>
    </dgm:pt>
    <dgm:pt modelId="{92A311EB-B2B1-4741-A845-1A130EB26ED4}" type="pres">
      <dgm:prSet presAssocID="{F1DDB605-A04A-4BCD-9E7C-406E47BA3F14}" presName="sibTrans" presStyleCnt="0"/>
      <dgm:spPr/>
    </dgm:pt>
    <dgm:pt modelId="{2B41FAC4-C9DA-4350-931B-ADFD559C39CF}" type="pres">
      <dgm:prSet presAssocID="{DC04AB97-B92A-4988-8CB2-ECC4F4881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AD80FE5C-1393-4D92-8729-313310DA996A}" type="presOf" srcId="{5BC2AA49-52B5-4955-90E9-2F0C97B4FF1E}" destId="{A1FBA9D0-AE33-4363-945F-EBF7E782C8B2}" srcOrd="0" destOrd="0" presId="urn:microsoft.com/office/officeart/2005/8/layout/default"/>
    <dgm:cxn modelId="{2655785D-82E5-4FC3-86DA-3FAB527B01E1}" srcId="{0D28392F-DE9C-4867-B48E-FBC5646B5584}" destId="{5BC2AA49-52B5-4955-90E9-2F0C97B4FF1E}" srcOrd="0" destOrd="0" parTransId="{291C8636-F90A-4876-A938-374E1504B100}" sibTransId="{F1DDB605-A04A-4BCD-9E7C-406E47BA3F14}"/>
    <dgm:cxn modelId="{9227DA4E-FEE9-4EBB-94A5-EFEBB1FE630D}" srcId="{0D28392F-DE9C-4867-B48E-FBC5646B5584}" destId="{DC04AB97-B92A-4988-8CB2-ECC4F4881D6A}" srcOrd="1" destOrd="0" parTransId="{0E8740EF-08E0-4E1E-9D0E-7DF610C01414}" sibTransId="{D0669BBD-CC9E-44E5-849B-B0A0C7A14072}"/>
    <dgm:cxn modelId="{96839786-BD52-45BD-8C4B-D8E5781CA9A6}" type="presOf" srcId="{DC04AB97-B92A-4988-8CB2-ECC4F4881D6A}" destId="{2B41FAC4-C9DA-4350-931B-ADFD559C39CF}" srcOrd="0" destOrd="0" presId="urn:microsoft.com/office/officeart/2005/8/layout/default"/>
    <dgm:cxn modelId="{094856C2-1365-4147-98C3-A2688E1F2E41}" type="presOf" srcId="{0D28392F-DE9C-4867-B48E-FBC5646B5584}" destId="{421BFB11-9525-4DF9-9646-C60E44C873B9}" srcOrd="0" destOrd="0" presId="urn:microsoft.com/office/officeart/2005/8/layout/default"/>
    <dgm:cxn modelId="{589AC38F-A3B2-4999-99A3-EE0AA828AC13}" type="presParOf" srcId="{421BFB11-9525-4DF9-9646-C60E44C873B9}" destId="{A1FBA9D0-AE33-4363-945F-EBF7E782C8B2}" srcOrd="0" destOrd="0" presId="urn:microsoft.com/office/officeart/2005/8/layout/default"/>
    <dgm:cxn modelId="{E2A03409-575A-4925-9706-2A06FB651992}" type="presParOf" srcId="{421BFB11-9525-4DF9-9646-C60E44C873B9}" destId="{92A311EB-B2B1-4741-A845-1A130EB26ED4}" srcOrd="1" destOrd="0" presId="urn:microsoft.com/office/officeart/2005/8/layout/default"/>
    <dgm:cxn modelId="{FA96093C-9E45-4F0A-848E-EC734EFB5369}" type="presParOf" srcId="{421BFB11-9525-4DF9-9646-C60E44C873B9}" destId="{2B41FAC4-C9DA-4350-931B-ADFD559C39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CF103-DD71-4683-94E3-485C152E0C5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E2CE85-273D-4B0A-923C-6F5F82C92629}">
      <dgm:prSet/>
      <dgm:spPr/>
      <dgm:t>
        <a:bodyPr/>
        <a:lstStyle/>
        <a:p>
          <a:r>
            <a:rPr lang="en-US" b="1" dirty="0"/>
            <a:t>Demonstrates your knowledge, competence &amp; expertise</a:t>
          </a:r>
        </a:p>
      </dgm:t>
    </dgm:pt>
    <dgm:pt modelId="{D147DCBB-A6E1-4EA7-8473-E9C3F513EC6E}" type="parTrans" cxnId="{1AFED823-9AB7-4729-9A8A-3903A1FB6563}">
      <dgm:prSet/>
      <dgm:spPr/>
      <dgm:t>
        <a:bodyPr/>
        <a:lstStyle/>
        <a:p>
          <a:endParaRPr lang="en-US"/>
        </a:p>
      </dgm:t>
    </dgm:pt>
    <dgm:pt modelId="{97FB848E-3075-4803-B0FA-6C135D5F5506}" type="sibTrans" cxnId="{1AFED823-9AB7-4729-9A8A-3903A1FB6563}">
      <dgm:prSet/>
      <dgm:spPr/>
      <dgm:t>
        <a:bodyPr/>
        <a:lstStyle/>
        <a:p>
          <a:endParaRPr lang="en-US"/>
        </a:p>
      </dgm:t>
    </dgm:pt>
    <dgm:pt modelId="{35B2C880-EAFB-43DE-B45C-190CBDAC7D72}">
      <dgm:prSet/>
      <dgm:spPr/>
      <dgm:t>
        <a:bodyPr/>
        <a:lstStyle/>
        <a:p>
          <a:r>
            <a:rPr lang="en-US" b="1" dirty="0"/>
            <a:t>Recognized by industry and regulatory agencies as sign of excellence</a:t>
          </a:r>
        </a:p>
      </dgm:t>
    </dgm:pt>
    <dgm:pt modelId="{5909DCB7-7E19-4721-8F05-DB7548E9DC45}" type="parTrans" cxnId="{CF26502E-A00B-4D62-9A58-6418F7FCA2B5}">
      <dgm:prSet/>
      <dgm:spPr/>
      <dgm:t>
        <a:bodyPr/>
        <a:lstStyle/>
        <a:p>
          <a:endParaRPr lang="en-US"/>
        </a:p>
      </dgm:t>
    </dgm:pt>
    <dgm:pt modelId="{57ED76C8-AA99-4022-A6A9-5A16F93C9E84}" type="sibTrans" cxnId="{CF26502E-A00B-4D62-9A58-6418F7FCA2B5}">
      <dgm:prSet/>
      <dgm:spPr/>
      <dgm:t>
        <a:bodyPr/>
        <a:lstStyle/>
        <a:p>
          <a:endParaRPr lang="en-US"/>
        </a:p>
      </dgm:t>
    </dgm:pt>
    <dgm:pt modelId="{A78E40E7-FE96-4AF6-AE79-D1CC598780BA}">
      <dgm:prSet/>
      <dgm:spPr/>
      <dgm:t>
        <a:bodyPr/>
        <a:lstStyle/>
        <a:p>
          <a:r>
            <a:rPr lang="en-US" b="1" dirty="0"/>
            <a:t>Demonstrates your commitment to lifelong learning</a:t>
          </a:r>
        </a:p>
      </dgm:t>
    </dgm:pt>
    <dgm:pt modelId="{E8C9BC46-6CF8-4D9A-9279-311353BE6DB3}" type="parTrans" cxnId="{832C2593-53A5-4863-8AB3-93B3A5D903BF}">
      <dgm:prSet/>
      <dgm:spPr/>
      <dgm:t>
        <a:bodyPr/>
        <a:lstStyle/>
        <a:p>
          <a:endParaRPr lang="en-US"/>
        </a:p>
      </dgm:t>
    </dgm:pt>
    <dgm:pt modelId="{7CBCD8A9-0728-4FD3-939D-75ADBB5130C6}" type="sibTrans" cxnId="{832C2593-53A5-4863-8AB3-93B3A5D903BF}">
      <dgm:prSet/>
      <dgm:spPr/>
      <dgm:t>
        <a:bodyPr/>
        <a:lstStyle/>
        <a:p>
          <a:endParaRPr lang="en-US"/>
        </a:p>
      </dgm:t>
    </dgm:pt>
    <dgm:pt modelId="{DDB16F7C-9C00-4F41-99D5-C9AE15CC8637}">
      <dgm:prSet/>
      <dgm:spPr/>
      <dgm:t>
        <a:bodyPr/>
        <a:lstStyle/>
        <a:p>
          <a:r>
            <a:rPr lang="en-US" b="1" dirty="0"/>
            <a:t>Leads to career advancement opportunities</a:t>
          </a:r>
        </a:p>
      </dgm:t>
    </dgm:pt>
    <dgm:pt modelId="{9373162F-3784-42C7-AA7B-0C8D60A18125}" type="parTrans" cxnId="{C27940DD-9480-4317-8F73-A9671360E8D5}">
      <dgm:prSet/>
      <dgm:spPr/>
      <dgm:t>
        <a:bodyPr/>
        <a:lstStyle/>
        <a:p>
          <a:endParaRPr lang="en-US"/>
        </a:p>
      </dgm:t>
    </dgm:pt>
    <dgm:pt modelId="{90755449-6325-4ED8-8CF1-4EE30013BC73}" type="sibTrans" cxnId="{C27940DD-9480-4317-8F73-A9671360E8D5}">
      <dgm:prSet/>
      <dgm:spPr/>
      <dgm:t>
        <a:bodyPr/>
        <a:lstStyle/>
        <a:p>
          <a:endParaRPr lang="en-US"/>
        </a:p>
      </dgm:t>
    </dgm:pt>
    <dgm:pt modelId="{6BEA8CA1-391E-402A-84A3-7B7DC2D69A8F}">
      <dgm:prSet/>
      <dgm:spPr/>
      <dgm:t>
        <a:bodyPr/>
        <a:lstStyle/>
        <a:p>
          <a:r>
            <a:rPr lang="en-US" b="1" dirty="0"/>
            <a:t>Employers use certification in employment decisions</a:t>
          </a:r>
        </a:p>
      </dgm:t>
    </dgm:pt>
    <dgm:pt modelId="{E46B8AD8-60CF-401B-AC1D-1C85C253BAB1}" type="parTrans" cxnId="{4D001486-96B9-49DC-A123-8557D83E637A}">
      <dgm:prSet/>
      <dgm:spPr/>
      <dgm:t>
        <a:bodyPr/>
        <a:lstStyle/>
        <a:p>
          <a:endParaRPr lang="en-US"/>
        </a:p>
      </dgm:t>
    </dgm:pt>
    <dgm:pt modelId="{68338206-4E61-4E08-808B-CBCD2C670934}" type="sibTrans" cxnId="{4D001486-96B9-49DC-A123-8557D83E637A}">
      <dgm:prSet/>
      <dgm:spPr/>
      <dgm:t>
        <a:bodyPr/>
        <a:lstStyle/>
        <a:p>
          <a:endParaRPr lang="en-US"/>
        </a:p>
      </dgm:t>
    </dgm:pt>
    <dgm:pt modelId="{03510A9D-4825-4641-9F0C-0190773A4583}">
      <dgm:prSet/>
      <dgm:spPr/>
      <dgm:t>
        <a:bodyPr/>
        <a:lstStyle/>
        <a:p>
          <a:r>
            <a:rPr lang="en-US" b="1" dirty="0"/>
            <a:t>Demonstrates your commitment to worker health and safety</a:t>
          </a:r>
        </a:p>
      </dgm:t>
    </dgm:pt>
    <dgm:pt modelId="{1601798D-3ED6-4E2C-9064-F3A052524638}" type="parTrans" cxnId="{DB2051BC-290E-4D31-BDFA-0E05C8F3FEF8}">
      <dgm:prSet/>
      <dgm:spPr/>
      <dgm:t>
        <a:bodyPr/>
        <a:lstStyle/>
        <a:p>
          <a:endParaRPr lang="en-US"/>
        </a:p>
      </dgm:t>
    </dgm:pt>
    <dgm:pt modelId="{FF776295-82D1-4721-BAF7-5FFA55E1BA9C}" type="sibTrans" cxnId="{DB2051BC-290E-4D31-BDFA-0E05C8F3FEF8}">
      <dgm:prSet/>
      <dgm:spPr/>
      <dgm:t>
        <a:bodyPr/>
        <a:lstStyle/>
        <a:p>
          <a:endParaRPr lang="en-US"/>
        </a:p>
      </dgm:t>
    </dgm:pt>
    <dgm:pt modelId="{993241EC-5542-4E51-A0ED-B7BB1199D6CD}">
      <dgm:prSet/>
      <dgm:spPr/>
      <dgm:t>
        <a:bodyPr/>
        <a:lstStyle/>
        <a:p>
          <a:r>
            <a:rPr lang="en-US" b="1" dirty="0"/>
            <a:t>Leads to increases in salary and promotions</a:t>
          </a:r>
        </a:p>
      </dgm:t>
    </dgm:pt>
    <dgm:pt modelId="{13423E9A-25D5-48B7-86EF-535F91452774}" type="sibTrans" cxnId="{7282529F-034A-4C28-909A-B6549DA5C5FE}">
      <dgm:prSet/>
      <dgm:spPr/>
      <dgm:t>
        <a:bodyPr/>
        <a:lstStyle/>
        <a:p>
          <a:endParaRPr lang="en-US"/>
        </a:p>
      </dgm:t>
    </dgm:pt>
    <dgm:pt modelId="{CA05FCA9-2EAD-4E04-B06E-227ED2C60A10}" type="parTrans" cxnId="{7282529F-034A-4C28-909A-B6549DA5C5FE}">
      <dgm:prSet/>
      <dgm:spPr/>
      <dgm:t>
        <a:bodyPr/>
        <a:lstStyle/>
        <a:p>
          <a:endParaRPr lang="en-US"/>
        </a:p>
      </dgm:t>
    </dgm:pt>
    <dgm:pt modelId="{56F1E633-EA5F-498B-B669-2DAE44237091}">
      <dgm:prSet custT="1"/>
      <dgm:spPr/>
      <dgm:t>
        <a:bodyPr/>
        <a:lstStyle/>
        <a:p>
          <a:r>
            <a:rPr lang="en-US" sz="2400" b="1" dirty="0"/>
            <a:t>Is a significant personal &amp; professional accomplishment!</a:t>
          </a:r>
        </a:p>
      </dgm:t>
    </dgm:pt>
    <dgm:pt modelId="{2C457AAA-DBA6-4126-B3D0-70C8FC96AB2E}" type="parTrans" cxnId="{8DA22965-B275-44C2-A21E-D5F798CD0B8F}">
      <dgm:prSet/>
      <dgm:spPr/>
      <dgm:t>
        <a:bodyPr/>
        <a:lstStyle/>
        <a:p>
          <a:endParaRPr lang="en-US"/>
        </a:p>
      </dgm:t>
    </dgm:pt>
    <dgm:pt modelId="{816ED5CF-92CF-4DF9-BC53-B45FAFBFDA0F}" type="sibTrans" cxnId="{8DA22965-B275-44C2-A21E-D5F798CD0B8F}">
      <dgm:prSet/>
      <dgm:spPr/>
      <dgm:t>
        <a:bodyPr/>
        <a:lstStyle/>
        <a:p>
          <a:endParaRPr lang="en-US"/>
        </a:p>
      </dgm:t>
    </dgm:pt>
    <dgm:pt modelId="{879EBF73-6D90-4A9A-988B-A30CCDD0528E}">
      <dgm:prSet/>
      <dgm:spPr/>
      <dgm:t>
        <a:bodyPr/>
        <a:lstStyle/>
        <a:p>
          <a:r>
            <a:rPr lang="en-US" b="1"/>
            <a:t>Recognized </a:t>
          </a:r>
          <a:r>
            <a:rPr lang="en-US" b="1" dirty="0"/>
            <a:t>as mark of prestige by other health &amp; safety disciplines </a:t>
          </a:r>
        </a:p>
      </dgm:t>
    </dgm:pt>
    <dgm:pt modelId="{9E00D05F-F5EE-4C87-BDA7-21B5CC3181DD}" type="parTrans" cxnId="{3B74BAF0-FA05-476F-AB67-10D205D7429B}">
      <dgm:prSet/>
      <dgm:spPr/>
      <dgm:t>
        <a:bodyPr/>
        <a:lstStyle/>
        <a:p>
          <a:endParaRPr lang="en-US"/>
        </a:p>
      </dgm:t>
    </dgm:pt>
    <dgm:pt modelId="{0C664049-3E8A-4D3D-9FEA-967F88283E0A}" type="sibTrans" cxnId="{3B74BAF0-FA05-476F-AB67-10D205D7429B}">
      <dgm:prSet/>
      <dgm:spPr/>
      <dgm:t>
        <a:bodyPr/>
        <a:lstStyle/>
        <a:p>
          <a:endParaRPr lang="en-US"/>
        </a:p>
      </dgm:t>
    </dgm:pt>
    <dgm:pt modelId="{20105030-CCC2-4BA4-BCA3-146C9EACC436}" type="pres">
      <dgm:prSet presAssocID="{E9CCF103-DD71-4683-94E3-485C152E0C59}" presName="vert0" presStyleCnt="0">
        <dgm:presLayoutVars>
          <dgm:dir/>
          <dgm:animOne val="branch"/>
          <dgm:animLvl val="lvl"/>
        </dgm:presLayoutVars>
      </dgm:prSet>
      <dgm:spPr/>
    </dgm:pt>
    <dgm:pt modelId="{44D3114F-DCA4-4DE3-95A4-1F08B64AEA5C}" type="pres">
      <dgm:prSet presAssocID="{4EE2CE85-273D-4B0A-923C-6F5F82C92629}" presName="thickLine" presStyleLbl="alignNode1" presStyleIdx="0" presStyleCnt="9"/>
      <dgm:spPr/>
    </dgm:pt>
    <dgm:pt modelId="{09D2E2A4-2BA5-499D-8B98-3AD6F9F70C16}" type="pres">
      <dgm:prSet presAssocID="{4EE2CE85-273D-4B0A-923C-6F5F82C92629}" presName="horz1" presStyleCnt="0"/>
      <dgm:spPr/>
    </dgm:pt>
    <dgm:pt modelId="{E7209389-B6A8-46D8-A595-080D8E510780}" type="pres">
      <dgm:prSet presAssocID="{4EE2CE85-273D-4B0A-923C-6F5F82C92629}" presName="tx1" presStyleLbl="revTx" presStyleIdx="0" presStyleCnt="9"/>
      <dgm:spPr/>
    </dgm:pt>
    <dgm:pt modelId="{9C8E0A5E-1689-475E-BAD7-5F1A302D93D4}" type="pres">
      <dgm:prSet presAssocID="{4EE2CE85-273D-4B0A-923C-6F5F82C92629}" presName="vert1" presStyleCnt="0"/>
      <dgm:spPr/>
    </dgm:pt>
    <dgm:pt modelId="{CD6DE894-B4CF-406B-9B4A-9F17CADA07C6}" type="pres">
      <dgm:prSet presAssocID="{35B2C880-EAFB-43DE-B45C-190CBDAC7D72}" presName="thickLine" presStyleLbl="alignNode1" presStyleIdx="1" presStyleCnt="9"/>
      <dgm:spPr/>
    </dgm:pt>
    <dgm:pt modelId="{141D832A-B564-4340-B6A4-3F69346D7273}" type="pres">
      <dgm:prSet presAssocID="{35B2C880-EAFB-43DE-B45C-190CBDAC7D72}" presName="horz1" presStyleCnt="0"/>
      <dgm:spPr/>
    </dgm:pt>
    <dgm:pt modelId="{F9403622-76BD-4AE2-87CC-D5FC91CB2289}" type="pres">
      <dgm:prSet presAssocID="{35B2C880-EAFB-43DE-B45C-190CBDAC7D72}" presName="tx1" presStyleLbl="revTx" presStyleIdx="1" presStyleCnt="9"/>
      <dgm:spPr/>
    </dgm:pt>
    <dgm:pt modelId="{2995CEF2-A2D4-4D00-8EF7-2E67D39730B4}" type="pres">
      <dgm:prSet presAssocID="{35B2C880-EAFB-43DE-B45C-190CBDAC7D72}" presName="vert1" presStyleCnt="0"/>
      <dgm:spPr/>
    </dgm:pt>
    <dgm:pt modelId="{954BE059-D0D1-4AED-B060-B4EAAB7BE883}" type="pres">
      <dgm:prSet presAssocID="{A78E40E7-FE96-4AF6-AE79-D1CC598780BA}" presName="thickLine" presStyleLbl="alignNode1" presStyleIdx="2" presStyleCnt="9"/>
      <dgm:spPr/>
    </dgm:pt>
    <dgm:pt modelId="{ABDD3CAD-A558-4E85-AB81-EBA4EA0A8451}" type="pres">
      <dgm:prSet presAssocID="{A78E40E7-FE96-4AF6-AE79-D1CC598780BA}" presName="horz1" presStyleCnt="0"/>
      <dgm:spPr/>
    </dgm:pt>
    <dgm:pt modelId="{753348C5-B14E-4C87-93F7-29F2090FE626}" type="pres">
      <dgm:prSet presAssocID="{A78E40E7-FE96-4AF6-AE79-D1CC598780BA}" presName="tx1" presStyleLbl="revTx" presStyleIdx="2" presStyleCnt="9"/>
      <dgm:spPr/>
    </dgm:pt>
    <dgm:pt modelId="{2CF52941-AEA6-4E84-8C8A-3437C2EA5287}" type="pres">
      <dgm:prSet presAssocID="{A78E40E7-FE96-4AF6-AE79-D1CC598780BA}" presName="vert1" presStyleCnt="0"/>
      <dgm:spPr/>
    </dgm:pt>
    <dgm:pt modelId="{A1D9D8D9-C9E5-47AF-A499-0156D0A658ED}" type="pres">
      <dgm:prSet presAssocID="{879EBF73-6D90-4A9A-988B-A30CCDD0528E}" presName="thickLine" presStyleLbl="alignNode1" presStyleIdx="3" presStyleCnt="9"/>
      <dgm:spPr/>
    </dgm:pt>
    <dgm:pt modelId="{B29E9ECD-9769-4460-858A-33C2D93BE24C}" type="pres">
      <dgm:prSet presAssocID="{879EBF73-6D90-4A9A-988B-A30CCDD0528E}" presName="horz1" presStyleCnt="0"/>
      <dgm:spPr/>
    </dgm:pt>
    <dgm:pt modelId="{D3FAC53B-83BA-468F-9A14-72B7D2AD3451}" type="pres">
      <dgm:prSet presAssocID="{879EBF73-6D90-4A9A-988B-A30CCDD0528E}" presName="tx1" presStyleLbl="revTx" presStyleIdx="3" presStyleCnt="9"/>
      <dgm:spPr/>
    </dgm:pt>
    <dgm:pt modelId="{D27F4A00-F159-43AB-84AE-A06A7D32B989}" type="pres">
      <dgm:prSet presAssocID="{879EBF73-6D90-4A9A-988B-A30CCDD0528E}" presName="vert1" presStyleCnt="0"/>
      <dgm:spPr/>
    </dgm:pt>
    <dgm:pt modelId="{02E2B3E2-B74F-47D1-8949-AB653F355155}" type="pres">
      <dgm:prSet presAssocID="{DDB16F7C-9C00-4F41-99D5-C9AE15CC8637}" presName="thickLine" presStyleLbl="alignNode1" presStyleIdx="4" presStyleCnt="9"/>
      <dgm:spPr/>
    </dgm:pt>
    <dgm:pt modelId="{839EA487-A267-400B-ACA5-3B6BAF122BE8}" type="pres">
      <dgm:prSet presAssocID="{DDB16F7C-9C00-4F41-99D5-C9AE15CC8637}" presName="horz1" presStyleCnt="0"/>
      <dgm:spPr/>
    </dgm:pt>
    <dgm:pt modelId="{4D8C4421-849A-4FD5-85E4-29F30CA83455}" type="pres">
      <dgm:prSet presAssocID="{DDB16F7C-9C00-4F41-99D5-C9AE15CC8637}" presName="tx1" presStyleLbl="revTx" presStyleIdx="4" presStyleCnt="9"/>
      <dgm:spPr/>
    </dgm:pt>
    <dgm:pt modelId="{10C9E96A-1D47-44AB-9346-42B946B92EB0}" type="pres">
      <dgm:prSet presAssocID="{DDB16F7C-9C00-4F41-99D5-C9AE15CC8637}" presName="vert1" presStyleCnt="0"/>
      <dgm:spPr/>
    </dgm:pt>
    <dgm:pt modelId="{E576C316-F7DA-4EA4-9E76-B4EF1D2641DF}" type="pres">
      <dgm:prSet presAssocID="{6BEA8CA1-391E-402A-84A3-7B7DC2D69A8F}" presName="thickLine" presStyleLbl="alignNode1" presStyleIdx="5" presStyleCnt="9"/>
      <dgm:spPr/>
    </dgm:pt>
    <dgm:pt modelId="{DD7A1810-906E-4ACA-83BD-092B58E63F9B}" type="pres">
      <dgm:prSet presAssocID="{6BEA8CA1-391E-402A-84A3-7B7DC2D69A8F}" presName="horz1" presStyleCnt="0"/>
      <dgm:spPr/>
    </dgm:pt>
    <dgm:pt modelId="{7F49F7E7-95B8-4611-ACB0-4F1108B997ED}" type="pres">
      <dgm:prSet presAssocID="{6BEA8CA1-391E-402A-84A3-7B7DC2D69A8F}" presName="tx1" presStyleLbl="revTx" presStyleIdx="5" presStyleCnt="9"/>
      <dgm:spPr/>
    </dgm:pt>
    <dgm:pt modelId="{6D705AA9-8D36-4C6B-898F-E0D2512DD9C9}" type="pres">
      <dgm:prSet presAssocID="{6BEA8CA1-391E-402A-84A3-7B7DC2D69A8F}" presName="vert1" presStyleCnt="0"/>
      <dgm:spPr/>
    </dgm:pt>
    <dgm:pt modelId="{51A81008-6CA9-455A-BEFF-8171A7766363}" type="pres">
      <dgm:prSet presAssocID="{03510A9D-4825-4641-9F0C-0190773A4583}" presName="thickLine" presStyleLbl="alignNode1" presStyleIdx="6" presStyleCnt="9"/>
      <dgm:spPr/>
    </dgm:pt>
    <dgm:pt modelId="{2EA68A47-7345-439F-BB4F-C786546D71AF}" type="pres">
      <dgm:prSet presAssocID="{03510A9D-4825-4641-9F0C-0190773A4583}" presName="horz1" presStyleCnt="0"/>
      <dgm:spPr/>
    </dgm:pt>
    <dgm:pt modelId="{921785BE-3367-42B2-9F80-B0408E72F65D}" type="pres">
      <dgm:prSet presAssocID="{03510A9D-4825-4641-9F0C-0190773A4583}" presName="tx1" presStyleLbl="revTx" presStyleIdx="6" presStyleCnt="9"/>
      <dgm:spPr/>
    </dgm:pt>
    <dgm:pt modelId="{6ACEE9A3-82D8-42A0-BA85-981BAC694BDD}" type="pres">
      <dgm:prSet presAssocID="{03510A9D-4825-4641-9F0C-0190773A4583}" presName="vert1" presStyleCnt="0"/>
      <dgm:spPr/>
    </dgm:pt>
    <dgm:pt modelId="{C352D899-0745-4B71-B1AE-D08A93E4D856}" type="pres">
      <dgm:prSet presAssocID="{993241EC-5542-4E51-A0ED-B7BB1199D6CD}" presName="thickLine" presStyleLbl="alignNode1" presStyleIdx="7" presStyleCnt="9"/>
      <dgm:spPr/>
    </dgm:pt>
    <dgm:pt modelId="{A76EAB24-C800-4513-A866-AE276317AAEB}" type="pres">
      <dgm:prSet presAssocID="{993241EC-5542-4E51-A0ED-B7BB1199D6CD}" presName="horz1" presStyleCnt="0"/>
      <dgm:spPr/>
    </dgm:pt>
    <dgm:pt modelId="{74B4491C-9D5B-44DA-900E-6A727745CAFA}" type="pres">
      <dgm:prSet presAssocID="{993241EC-5542-4E51-A0ED-B7BB1199D6CD}" presName="tx1" presStyleLbl="revTx" presStyleIdx="7" presStyleCnt="9"/>
      <dgm:spPr/>
    </dgm:pt>
    <dgm:pt modelId="{DC8B8659-65CA-4A36-82C5-ED4A51BBC114}" type="pres">
      <dgm:prSet presAssocID="{993241EC-5542-4E51-A0ED-B7BB1199D6CD}" presName="vert1" presStyleCnt="0"/>
      <dgm:spPr/>
    </dgm:pt>
    <dgm:pt modelId="{5B4C33CD-E966-4E78-BABD-C5776A31C68B}" type="pres">
      <dgm:prSet presAssocID="{56F1E633-EA5F-498B-B669-2DAE44237091}" presName="thickLine" presStyleLbl="alignNode1" presStyleIdx="8" presStyleCnt="9"/>
      <dgm:spPr/>
    </dgm:pt>
    <dgm:pt modelId="{BD982790-E4B9-40A7-9D3F-47E858D456AA}" type="pres">
      <dgm:prSet presAssocID="{56F1E633-EA5F-498B-B669-2DAE44237091}" presName="horz1" presStyleCnt="0"/>
      <dgm:spPr/>
    </dgm:pt>
    <dgm:pt modelId="{64EE11B6-0135-4E38-B415-F99116A23618}" type="pres">
      <dgm:prSet presAssocID="{56F1E633-EA5F-498B-B669-2DAE44237091}" presName="tx1" presStyleLbl="revTx" presStyleIdx="8" presStyleCnt="9"/>
      <dgm:spPr/>
    </dgm:pt>
    <dgm:pt modelId="{9A94688B-4060-4E7F-8745-6837C5FD2579}" type="pres">
      <dgm:prSet presAssocID="{56F1E633-EA5F-498B-B669-2DAE44237091}" presName="vert1" presStyleCnt="0"/>
      <dgm:spPr/>
    </dgm:pt>
  </dgm:ptLst>
  <dgm:cxnLst>
    <dgm:cxn modelId="{1AFED823-9AB7-4729-9A8A-3903A1FB6563}" srcId="{E9CCF103-DD71-4683-94E3-485C152E0C59}" destId="{4EE2CE85-273D-4B0A-923C-6F5F82C92629}" srcOrd="0" destOrd="0" parTransId="{D147DCBB-A6E1-4EA7-8473-E9C3F513EC6E}" sibTransId="{97FB848E-3075-4803-B0FA-6C135D5F5506}"/>
    <dgm:cxn modelId="{CF26502E-A00B-4D62-9A58-6418F7FCA2B5}" srcId="{E9CCF103-DD71-4683-94E3-485C152E0C59}" destId="{35B2C880-EAFB-43DE-B45C-190CBDAC7D72}" srcOrd="1" destOrd="0" parTransId="{5909DCB7-7E19-4721-8F05-DB7548E9DC45}" sibTransId="{57ED76C8-AA99-4022-A6A9-5A16F93C9E84}"/>
    <dgm:cxn modelId="{4544B039-76D2-4872-800C-3FF7EF4D5138}" type="presOf" srcId="{56F1E633-EA5F-498B-B669-2DAE44237091}" destId="{64EE11B6-0135-4E38-B415-F99116A23618}" srcOrd="0" destOrd="0" presId="urn:microsoft.com/office/officeart/2008/layout/LinedList"/>
    <dgm:cxn modelId="{8DA22965-B275-44C2-A21E-D5F798CD0B8F}" srcId="{E9CCF103-DD71-4683-94E3-485C152E0C59}" destId="{56F1E633-EA5F-498B-B669-2DAE44237091}" srcOrd="8" destOrd="0" parTransId="{2C457AAA-DBA6-4126-B3D0-70C8FC96AB2E}" sibTransId="{816ED5CF-92CF-4DF9-BC53-B45FAFBFDA0F}"/>
    <dgm:cxn modelId="{B6EAAB79-546F-4C34-8A85-C29918140859}" type="presOf" srcId="{993241EC-5542-4E51-A0ED-B7BB1199D6CD}" destId="{74B4491C-9D5B-44DA-900E-6A727745CAFA}" srcOrd="0" destOrd="0" presId="urn:microsoft.com/office/officeart/2008/layout/LinedList"/>
    <dgm:cxn modelId="{4D001486-96B9-49DC-A123-8557D83E637A}" srcId="{E9CCF103-DD71-4683-94E3-485C152E0C59}" destId="{6BEA8CA1-391E-402A-84A3-7B7DC2D69A8F}" srcOrd="5" destOrd="0" parTransId="{E46B8AD8-60CF-401B-AC1D-1C85C253BAB1}" sibTransId="{68338206-4E61-4E08-808B-CBCD2C670934}"/>
    <dgm:cxn modelId="{DFABCA89-B780-480D-ADE4-FBE646E9BD71}" type="presOf" srcId="{DDB16F7C-9C00-4F41-99D5-C9AE15CC8637}" destId="{4D8C4421-849A-4FD5-85E4-29F30CA83455}" srcOrd="0" destOrd="0" presId="urn:microsoft.com/office/officeart/2008/layout/LinedList"/>
    <dgm:cxn modelId="{832C2593-53A5-4863-8AB3-93B3A5D903BF}" srcId="{E9CCF103-DD71-4683-94E3-485C152E0C59}" destId="{A78E40E7-FE96-4AF6-AE79-D1CC598780BA}" srcOrd="2" destOrd="0" parTransId="{E8C9BC46-6CF8-4D9A-9279-311353BE6DB3}" sibTransId="{7CBCD8A9-0728-4FD3-939D-75ADBB5130C6}"/>
    <dgm:cxn modelId="{54F5839E-1859-4AED-B142-D076A7565F49}" type="presOf" srcId="{03510A9D-4825-4641-9F0C-0190773A4583}" destId="{921785BE-3367-42B2-9F80-B0408E72F65D}" srcOrd="0" destOrd="0" presId="urn:microsoft.com/office/officeart/2008/layout/LinedList"/>
    <dgm:cxn modelId="{7282529F-034A-4C28-909A-B6549DA5C5FE}" srcId="{E9CCF103-DD71-4683-94E3-485C152E0C59}" destId="{993241EC-5542-4E51-A0ED-B7BB1199D6CD}" srcOrd="7" destOrd="0" parTransId="{CA05FCA9-2EAD-4E04-B06E-227ED2C60A10}" sibTransId="{13423E9A-25D5-48B7-86EF-535F91452774}"/>
    <dgm:cxn modelId="{DB2051BC-290E-4D31-BDFA-0E05C8F3FEF8}" srcId="{E9CCF103-DD71-4683-94E3-485C152E0C59}" destId="{03510A9D-4825-4641-9F0C-0190773A4583}" srcOrd="6" destOrd="0" parTransId="{1601798D-3ED6-4E2C-9064-F3A052524638}" sibTransId="{FF776295-82D1-4721-BAF7-5FFA55E1BA9C}"/>
    <dgm:cxn modelId="{3069FACE-7707-4EAB-8C0F-F0B3BD2C5DCE}" type="presOf" srcId="{6BEA8CA1-391E-402A-84A3-7B7DC2D69A8F}" destId="{7F49F7E7-95B8-4611-ACB0-4F1108B997ED}" srcOrd="0" destOrd="0" presId="urn:microsoft.com/office/officeart/2008/layout/LinedList"/>
    <dgm:cxn modelId="{7F8EA0D2-E9FB-40AE-8DF9-C886BBD839E4}" type="presOf" srcId="{35B2C880-EAFB-43DE-B45C-190CBDAC7D72}" destId="{F9403622-76BD-4AE2-87CC-D5FC91CB2289}" srcOrd="0" destOrd="0" presId="urn:microsoft.com/office/officeart/2008/layout/LinedList"/>
    <dgm:cxn modelId="{6DFDA3D2-BAF5-40B1-8826-ED0A83F2CC48}" type="presOf" srcId="{4EE2CE85-273D-4B0A-923C-6F5F82C92629}" destId="{E7209389-B6A8-46D8-A595-080D8E510780}" srcOrd="0" destOrd="0" presId="urn:microsoft.com/office/officeart/2008/layout/LinedList"/>
    <dgm:cxn modelId="{C27940DD-9480-4317-8F73-A9671360E8D5}" srcId="{E9CCF103-DD71-4683-94E3-485C152E0C59}" destId="{DDB16F7C-9C00-4F41-99D5-C9AE15CC8637}" srcOrd="4" destOrd="0" parTransId="{9373162F-3784-42C7-AA7B-0C8D60A18125}" sibTransId="{90755449-6325-4ED8-8CF1-4EE30013BC73}"/>
    <dgm:cxn modelId="{E8408FF0-5139-44F9-A598-199B9A041FCB}" type="presOf" srcId="{E9CCF103-DD71-4683-94E3-485C152E0C59}" destId="{20105030-CCC2-4BA4-BCA3-146C9EACC436}" srcOrd="0" destOrd="0" presId="urn:microsoft.com/office/officeart/2008/layout/LinedList"/>
    <dgm:cxn modelId="{3B74BAF0-FA05-476F-AB67-10D205D7429B}" srcId="{E9CCF103-DD71-4683-94E3-485C152E0C59}" destId="{879EBF73-6D90-4A9A-988B-A30CCDD0528E}" srcOrd="3" destOrd="0" parTransId="{9E00D05F-F5EE-4C87-BDA7-21B5CC3181DD}" sibTransId="{0C664049-3E8A-4D3D-9FEA-967F88283E0A}"/>
    <dgm:cxn modelId="{A2BD7CF2-44BC-49C6-B21A-C93E917EE0CD}" type="presOf" srcId="{879EBF73-6D90-4A9A-988B-A30CCDD0528E}" destId="{D3FAC53B-83BA-468F-9A14-72B7D2AD3451}" srcOrd="0" destOrd="0" presId="urn:microsoft.com/office/officeart/2008/layout/LinedList"/>
    <dgm:cxn modelId="{ED423BF3-880B-4DED-88FC-5DF418891D30}" type="presOf" srcId="{A78E40E7-FE96-4AF6-AE79-D1CC598780BA}" destId="{753348C5-B14E-4C87-93F7-29F2090FE626}" srcOrd="0" destOrd="0" presId="urn:microsoft.com/office/officeart/2008/layout/LinedList"/>
    <dgm:cxn modelId="{6A45447E-F1BE-4846-9A7C-DF730A697520}" type="presParOf" srcId="{20105030-CCC2-4BA4-BCA3-146C9EACC436}" destId="{44D3114F-DCA4-4DE3-95A4-1F08B64AEA5C}" srcOrd="0" destOrd="0" presId="urn:microsoft.com/office/officeart/2008/layout/LinedList"/>
    <dgm:cxn modelId="{C1AA2B55-5230-49F9-BBD4-30A0F2F7147C}" type="presParOf" srcId="{20105030-CCC2-4BA4-BCA3-146C9EACC436}" destId="{09D2E2A4-2BA5-499D-8B98-3AD6F9F70C16}" srcOrd="1" destOrd="0" presId="urn:microsoft.com/office/officeart/2008/layout/LinedList"/>
    <dgm:cxn modelId="{D89EE9D1-25D7-43B2-99D3-269336E3CDDE}" type="presParOf" srcId="{09D2E2A4-2BA5-499D-8B98-3AD6F9F70C16}" destId="{E7209389-B6A8-46D8-A595-080D8E510780}" srcOrd="0" destOrd="0" presId="urn:microsoft.com/office/officeart/2008/layout/LinedList"/>
    <dgm:cxn modelId="{E7C4B9EF-4D55-4C01-BC14-DB41645F173A}" type="presParOf" srcId="{09D2E2A4-2BA5-499D-8B98-3AD6F9F70C16}" destId="{9C8E0A5E-1689-475E-BAD7-5F1A302D93D4}" srcOrd="1" destOrd="0" presId="urn:microsoft.com/office/officeart/2008/layout/LinedList"/>
    <dgm:cxn modelId="{C9A3CC66-E120-4D57-B196-8343A1E1AB72}" type="presParOf" srcId="{20105030-CCC2-4BA4-BCA3-146C9EACC436}" destId="{CD6DE894-B4CF-406B-9B4A-9F17CADA07C6}" srcOrd="2" destOrd="0" presId="urn:microsoft.com/office/officeart/2008/layout/LinedList"/>
    <dgm:cxn modelId="{16A52FE8-DF30-485B-A99F-A71712C37E28}" type="presParOf" srcId="{20105030-CCC2-4BA4-BCA3-146C9EACC436}" destId="{141D832A-B564-4340-B6A4-3F69346D7273}" srcOrd="3" destOrd="0" presId="urn:microsoft.com/office/officeart/2008/layout/LinedList"/>
    <dgm:cxn modelId="{BB49A981-38DA-4DBC-9DA7-59998FD33562}" type="presParOf" srcId="{141D832A-B564-4340-B6A4-3F69346D7273}" destId="{F9403622-76BD-4AE2-87CC-D5FC91CB2289}" srcOrd="0" destOrd="0" presId="urn:microsoft.com/office/officeart/2008/layout/LinedList"/>
    <dgm:cxn modelId="{7AE5FA58-4ABB-41C2-81FA-9DB51553096A}" type="presParOf" srcId="{141D832A-B564-4340-B6A4-3F69346D7273}" destId="{2995CEF2-A2D4-4D00-8EF7-2E67D39730B4}" srcOrd="1" destOrd="0" presId="urn:microsoft.com/office/officeart/2008/layout/LinedList"/>
    <dgm:cxn modelId="{88058E40-D5BE-44E5-B269-AC8519F4502C}" type="presParOf" srcId="{20105030-CCC2-4BA4-BCA3-146C9EACC436}" destId="{954BE059-D0D1-4AED-B060-B4EAAB7BE883}" srcOrd="4" destOrd="0" presId="urn:microsoft.com/office/officeart/2008/layout/LinedList"/>
    <dgm:cxn modelId="{9B73D048-DE9A-4D6F-AE12-BAE98AE882EC}" type="presParOf" srcId="{20105030-CCC2-4BA4-BCA3-146C9EACC436}" destId="{ABDD3CAD-A558-4E85-AB81-EBA4EA0A8451}" srcOrd="5" destOrd="0" presId="urn:microsoft.com/office/officeart/2008/layout/LinedList"/>
    <dgm:cxn modelId="{36FBC02E-F422-4831-B9A5-E1809B20E805}" type="presParOf" srcId="{ABDD3CAD-A558-4E85-AB81-EBA4EA0A8451}" destId="{753348C5-B14E-4C87-93F7-29F2090FE626}" srcOrd="0" destOrd="0" presId="urn:microsoft.com/office/officeart/2008/layout/LinedList"/>
    <dgm:cxn modelId="{E8770B70-2310-4865-A24F-2E33D5948CC2}" type="presParOf" srcId="{ABDD3CAD-A558-4E85-AB81-EBA4EA0A8451}" destId="{2CF52941-AEA6-4E84-8C8A-3437C2EA5287}" srcOrd="1" destOrd="0" presId="urn:microsoft.com/office/officeart/2008/layout/LinedList"/>
    <dgm:cxn modelId="{4CAEF516-0572-42DA-B17D-3A5945DB032D}" type="presParOf" srcId="{20105030-CCC2-4BA4-BCA3-146C9EACC436}" destId="{A1D9D8D9-C9E5-47AF-A499-0156D0A658ED}" srcOrd="6" destOrd="0" presId="urn:microsoft.com/office/officeart/2008/layout/LinedList"/>
    <dgm:cxn modelId="{0C8C477C-E67A-44A7-92BD-0788B16E0F48}" type="presParOf" srcId="{20105030-CCC2-4BA4-BCA3-146C9EACC436}" destId="{B29E9ECD-9769-4460-858A-33C2D93BE24C}" srcOrd="7" destOrd="0" presId="urn:microsoft.com/office/officeart/2008/layout/LinedList"/>
    <dgm:cxn modelId="{ADD442BE-D907-4C2B-9769-3EF4DDAFA656}" type="presParOf" srcId="{B29E9ECD-9769-4460-858A-33C2D93BE24C}" destId="{D3FAC53B-83BA-468F-9A14-72B7D2AD3451}" srcOrd="0" destOrd="0" presId="urn:microsoft.com/office/officeart/2008/layout/LinedList"/>
    <dgm:cxn modelId="{510BDB60-03DD-460E-A7BA-081E95A0940C}" type="presParOf" srcId="{B29E9ECD-9769-4460-858A-33C2D93BE24C}" destId="{D27F4A00-F159-43AB-84AE-A06A7D32B989}" srcOrd="1" destOrd="0" presId="urn:microsoft.com/office/officeart/2008/layout/LinedList"/>
    <dgm:cxn modelId="{13BABD6D-BD97-48BB-ADF9-B7CEDF516103}" type="presParOf" srcId="{20105030-CCC2-4BA4-BCA3-146C9EACC436}" destId="{02E2B3E2-B74F-47D1-8949-AB653F355155}" srcOrd="8" destOrd="0" presId="urn:microsoft.com/office/officeart/2008/layout/LinedList"/>
    <dgm:cxn modelId="{80A2F882-ADAC-4594-BF30-B214ED3315AB}" type="presParOf" srcId="{20105030-CCC2-4BA4-BCA3-146C9EACC436}" destId="{839EA487-A267-400B-ACA5-3B6BAF122BE8}" srcOrd="9" destOrd="0" presId="urn:microsoft.com/office/officeart/2008/layout/LinedList"/>
    <dgm:cxn modelId="{6497C250-6617-48A3-90C5-B19457F5D8BA}" type="presParOf" srcId="{839EA487-A267-400B-ACA5-3B6BAF122BE8}" destId="{4D8C4421-849A-4FD5-85E4-29F30CA83455}" srcOrd="0" destOrd="0" presId="urn:microsoft.com/office/officeart/2008/layout/LinedList"/>
    <dgm:cxn modelId="{167873CC-7E5C-42AA-8CF4-6E1304C0805F}" type="presParOf" srcId="{839EA487-A267-400B-ACA5-3B6BAF122BE8}" destId="{10C9E96A-1D47-44AB-9346-42B946B92EB0}" srcOrd="1" destOrd="0" presId="urn:microsoft.com/office/officeart/2008/layout/LinedList"/>
    <dgm:cxn modelId="{F7158798-110D-419F-BBB5-2FEFC3051828}" type="presParOf" srcId="{20105030-CCC2-4BA4-BCA3-146C9EACC436}" destId="{E576C316-F7DA-4EA4-9E76-B4EF1D2641DF}" srcOrd="10" destOrd="0" presId="urn:microsoft.com/office/officeart/2008/layout/LinedList"/>
    <dgm:cxn modelId="{DBCDF7E6-BD57-4B74-8715-22F4F71566D9}" type="presParOf" srcId="{20105030-CCC2-4BA4-BCA3-146C9EACC436}" destId="{DD7A1810-906E-4ACA-83BD-092B58E63F9B}" srcOrd="11" destOrd="0" presId="urn:microsoft.com/office/officeart/2008/layout/LinedList"/>
    <dgm:cxn modelId="{70888578-D934-4EDA-B8B7-681E48E1C3FF}" type="presParOf" srcId="{DD7A1810-906E-4ACA-83BD-092B58E63F9B}" destId="{7F49F7E7-95B8-4611-ACB0-4F1108B997ED}" srcOrd="0" destOrd="0" presId="urn:microsoft.com/office/officeart/2008/layout/LinedList"/>
    <dgm:cxn modelId="{9B7D107B-A96A-4C92-95F2-46880979410E}" type="presParOf" srcId="{DD7A1810-906E-4ACA-83BD-092B58E63F9B}" destId="{6D705AA9-8D36-4C6B-898F-E0D2512DD9C9}" srcOrd="1" destOrd="0" presId="urn:microsoft.com/office/officeart/2008/layout/LinedList"/>
    <dgm:cxn modelId="{5A406B62-73FB-47D6-937F-EF0529F20BA0}" type="presParOf" srcId="{20105030-CCC2-4BA4-BCA3-146C9EACC436}" destId="{51A81008-6CA9-455A-BEFF-8171A7766363}" srcOrd="12" destOrd="0" presId="urn:microsoft.com/office/officeart/2008/layout/LinedList"/>
    <dgm:cxn modelId="{9F626A80-4F9B-4A28-A7CF-A20E7220DAD1}" type="presParOf" srcId="{20105030-CCC2-4BA4-BCA3-146C9EACC436}" destId="{2EA68A47-7345-439F-BB4F-C786546D71AF}" srcOrd="13" destOrd="0" presId="urn:microsoft.com/office/officeart/2008/layout/LinedList"/>
    <dgm:cxn modelId="{7F5907B0-4113-4546-AF9D-EAFE116BED37}" type="presParOf" srcId="{2EA68A47-7345-439F-BB4F-C786546D71AF}" destId="{921785BE-3367-42B2-9F80-B0408E72F65D}" srcOrd="0" destOrd="0" presId="urn:microsoft.com/office/officeart/2008/layout/LinedList"/>
    <dgm:cxn modelId="{C30C3311-2D4C-4369-916F-97C8FA193FAA}" type="presParOf" srcId="{2EA68A47-7345-439F-BB4F-C786546D71AF}" destId="{6ACEE9A3-82D8-42A0-BA85-981BAC694BDD}" srcOrd="1" destOrd="0" presId="urn:microsoft.com/office/officeart/2008/layout/LinedList"/>
    <dgm:cxn modelId="{8AB2A637-D05A-4999-B029-8D6EFF75DEDD}" type="presParOf" srcId="{20105030-CCC2-4BA4-BCA3-146C9EACC436}" destId="{C352D899-0745-4B71-B1AE-D08A93E4D856}" srcOrd="14" destOrd="0" presId="urn:microsoft.com/office/officeart/2008/layout/LinedList"/>
    <dgm:cxn modelId="{43996B10-3A82-4898-B6A0-0D8AC3082A33}" type="presParOf" srcId="{20105030-CCC2-4BA4-BCA3-146C9EACC436}" destId="{A76EAB24-C800-4513-A866-AE276317AAEB}" srcOrd="15" destOrd="0" presId="urn:microsoft.com/office/officeart/2008/layout/LinedList"/>
    <dgm:cxn modelId="{5FCF5BFD-22A8-46D7-9F06-3FBA24569A20}" type="presParOf" srcId="{A76EAB24-C800-4513-A866-AE276317AAEB}" destId="{74B4491C-9D5B-44DA-900E-6A727745CAFA}" srcOrd="0" destOrd="0" presId="urn:microsoft.com/office/officeart/2008/layout/LinedList"/>
    <dgm:cxn modelId="{709F8761-7BB6-46BD-9F05-23A35F59DE22}" type="presParOf" srcId="{A76EAB24-C800-4513-A866-AE276317AAEB}" destId="{DC8B8659-65CA-4A36-82C5-ED4A51BBC114}" srcOrd="1" destOrd="0" presId="urn:microsoft.com/office/officeart/2008/layout/LinedList"/>
    <dgm:cxn modelId="{66B8BB71-F216-4D12-9682-13EC0767E709}" type="presParOf" srcId="{20105030-CCC2-4BA4-BCA3-146C9EACC436}" destId="{5B4C33CD-E966-4E78-BABD-C5776A31C68B}" srcOrd="16" destOrd="0" presId="urn:microsoft.com/office/officeart/2008/layout/LinedList"/>
    <dgm:cxn modelId="{8B473A02-D601-4538-AB65-2396ED1099E7}" type="presParOf" srcId="{20105030-CCC2-4BA4-BCA3-146C9EACC436}" destId="{BD982790-E4B9-40A7-9D3F-47E858D456AA}" srcOrd="17" destOrd="0" presId="urn:microsoft.com/office/officeart/2008/layout/LinedList"/>
    <dgm:cxn modelId="{F18AA88A-4D31-4896-85CD-F644B5F7E2F0}" type="presParOf" srcId="{BD982790-E4B9-40A7-9D3F-47E858D456AA}" destId="{64EE11B6-0135-4E38-B415-F99116A23618}" srcOrd="0" destOrd="0" presId="urn:microsoft.com/office/officeart/2008/layout/LinedList"/>
    <dgm:cxn modelId="{3E050DC9-634D-4208-9E4D-89484D2026F1}" type="presParOf" srcId="{BD982790-E4B9-40A7-9D3F-47E858D456AA}" destId="{9A94688B-4060-4E7F-8745-6837C5FD25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BA9D0-AE33-4363-945F-EBF7E782C8B2}">
      <dsp:nvSpPr>
        <dsp:cNvPr id="0" name=""/>
        <dsp:cNvSpPr/>
      </dsp:nvSpPr>
      <dsp:spPr>
        <a:xfrm>
          <a:off x="123833" y="821"/>
          <a:ext cx="2740461" cy="1644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74% of the OHNs began studying  several months before the exam </a:t>
          </a:r>
        </a:p>
      </dsp:txBody>
      <dsp:txXfrm>
        <a:off x="123833" y="821"/>
        <a:ext cx="2740461" cy="1644276"/>
      </dsp:txXfrm>
    </dsp:sp>
    <dsp:sp modelId="{2B41FAC4-C9DA-4350-931B-ADFD559C39CF}">
      <dsp:nvSpPr>
        <dsp:cNvPr id="0" name=""/>
        <dsp:cNvSpPr/>
      </dsp:nvSpPr>
      <dsp:spPr>
        <a:xfrm>
          <a:off x="3138341" y="821"/>
          <a:ext cx="2740461" cy="1644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64% of the OHNs report studying about 4-10 hours weekly</a:t>
          </a:r>
        </a:p>
      </dsp:txBody>
      <dsp:txXfrm>
        <a:off x="3138341" y="821"/>
        <a:ext cx="2740461" cy="1644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3114F-DCA4-4DE3-95A4-1F08B64AEA5C}">
      <dsp:nvSpPr>
        <dsp:cNvPr id="0" name=""/>
        <dsp:cNvSpPr/>
      </dsp:nvSpPr>
      <dsp:spPr>
        <a:xfrm>
          <a:off x="0" y="617"/>
          <a:ext cx="74515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9389-B6A8-46D8-A595-080D8E510780}">
      <dsp:nvSpPr>
        <dsp:cNvPr id="0" name=""/>
        <dsp:cNvSpPr/>
      </dsp:nvSpPr>
      <dsp:spPr>
        <a:xfrm>
          <a:off x="0" y="617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Demonstrates your knowledge, competence &amp; expertise</a:t>
          </a:r>
        </a:p>
      </dsp:txBody>
      <dsp:txXfrm>
        <a:off x="0" y="617"/>
        <a:ext cx="7451598" cy="561797"/>
      </dsp:txXfrm>
    </dsp:sp>
    <dsp:sp modelId="{CD6DE894-B4CF-406B-9B4A-9F17CADA07C6}">
      <dsp:nvSpPr>
        <dsp:cNvPr id="0" name=""/>
        <dsp:cNvSpPr/>
      </dsp:nvSpPr>
      <dsp:spPr>
        <a:xfrm>
          <a:off x="0" y="562415"/>
          <a:ext cx="74515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03622-76BD-4AE2-87CC-D5FC91CB2289}">
      <dsp:nvSpPr>
        <dsp:cNvPr id="0" name=""/>
        <dsp:cNvSpPr/>
      </dsp:nvSpPr>
      <dsp:spPr>
        <a:xfrm>
          <a:off x="0" y="562415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Recognized by industry and regulatory agencies as sign of excellence</a:t>
          </a:r>
        </a:p>
      </dsp:txBody>
      <dsp:txXfrm>
        <a:off x="0" y="562415"/>
        <a:ext cx="7451598" cy="561797"/>
      </dsp:txXfrm>
    </dsp:sp>
    <dsp:sp modelId="{954BE059-D0D1-4AED-B060-B4EAAB7BE883}">
      <dsp:nvSpPr>
        <dsp:cNvPr id="0" name=""/>
        <dsp:cNvSpPr/>
      </dsp:nvSpPr>
      <dsp:spPr>
        <a:xfrm>
          <a:off x="0" y="1124212"/>
          <a:ext cx="74515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348C5-B14E-4C87-93F7-29F2090FE626}">
      <dsp:nvSpPr>
        <dsp:cNvPr id="0" name=""/>
        <dsp:cNvSpPr/>
      </dsp:nvSpPr>
      <dsp:spPr>
        <a:xfrm>
          <a:off x="0" y="1124212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Demonstrates your commitment to lifelong learning</a:t>
          </a:r>
        </a:p>
      </dsp:txBody>
      <dsp:txXfrm>
        <a:off x="0" y="1124212"/>
        <a:ext cx="7451598" cy="561797"/>
      </dsp:txXfrm>
    </dsp:sp>
    <dsp:sp modelId="{A1D9D8D9-C9E5-47AF-A499-0156D0A658ED}">
      <dsp:nvSpPr>
        <dsp:cNvPr id="0" name=""/>
        <dsp:cNvSpPr/>
      </dsp:nvSpPr>
      <dsp:spPr>
        <a:xfrm>
          <a:off x="0" y="1686010"/>
          <a:ext cx="745159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AC53B-83BA-468F-9A14-72B7D2AD3451}">
      <dsp:nvSpPr>
        <dsp:cNvPr id="0" name=""/>
        <dsp:cNvSpPr/>
      </dsp:nvSpPr>
      <dsp:spPr>
        <a:xfrm>
          <a:off x="0" y="1686010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Recognized </a:t>
          </a:r>
          <a:r>
            <a:rPr lang="en-US" sz="2000" b="1" kern="1200" dirty="0"/>
            <a:t>as mark of prestige by other health &amp; safety disciplines </a:t>
          </a:r>
        </a:p>
      </dsp:txBody>
      <dsp:txXfrm>
        <a:off x="0" y="1686010"/>
        <a:ext cx="7451598" cy="561797"/>
      </dsp:txXfrm>
    </dsp:sp>
    <dsp:sp modelId="{02E2B3E2-B74F-47D1-8949-AB653F355155}">
      <dsp:nvSpPr>
        <dsp:cNvPr id="0" name=""/>
        <dsp:cNvSpPr/>
      </dsp:nvSpPr>
      <dsp:spPr>
        <a:xfrm>
          <a:off x="0" y="2247808"/>
          <a:ext cx="745159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4421-849A-4FD5-85E4-29F30CA83455}">
      <dsp:nvSpPr>
        <dsp:cNvPr id="0" name=""/>
        <dsp:cNvSpPr/>
      </dsp:nvSpPr>
      <dsp:spPr>
        <a:xfrm>
          <a:off x="0" y="2247808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Leads to career advancement opportunities</a:t>
          </a:r>
        </a:p>
      </dsp:txBody>
      <dsp:txXfrm>
        <a:off x="0" y="2247808"/>
        <a:ext cx="7451598" cy="561797"/>
      </dsp:txXfrm>
    </dsp:sp>
    <dsp:sp modelId="{E576C316-F7DA-4EA4-9E76-B4EF1D2641DF}">
      <dsp:nvSpPr>
        <dsp:cNvPr id="0" name=""/>
        <dsp:cNvSpPr/>
      </dsp:nvSpPr>
      <dsp:spPr>
        <a:xfrm>
          <a:off x="0" y="2809606"/>
          <a:ext cx="74515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F7E7-95B8-4611-ACB0-4F1108B997ED}">
      <dsp:nvSpPr>
        <dsp:cNvPr id="0" name=""/>
        <dsp:cNvSpPr/>
      </dsp:nvSpPr>
      <dsp:spPr>
        <a:xfrm>
          <a:off x="0" y="2809606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Employers use certification in employment decisions</a:t>
          </a:r>
        </a:p>
      </dsp:txBody>
      <dsp:txXfrm>
        <a:off x="0" y="2809606"/>
        <a:ext cx="7451598" cy="561797"/>
      </dsp:txXfrm>
    </dsp:sp>
    <dsp:sp modelId="{51A81008-6CA9-455A-BEFF-8171A7766363}">
      <dsp:nvSpPr>
        <dsp:cNvPr id="0" name=""/>
        <dsp:cNvSpPr/>
      </dsp:nvSpPr>
      <dsp:spPr>
        <a:xfrm>
          <a:off x="0" y="3371404"/>
          <a:ext cx="74515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785BE-3367-42B2-9F80-B0408E72F65D}">
      <dsp:nvSpPr>
        <dsp:cNvPr id="0" name=""/>
        <dsp:cNvSpPr/>
      </dsp:nvSpPr>
      <dsp:spPr>
        <a:xfrm>
          <a:off x="0" y="3371404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Demonstrates your commitment to worker health and safety</a:t>
          </a:r>
        </a:p>
      </dsp:txBody>
      <dsp:txXfrm>
        <a:off x="0" y="3371404"/>
        <a:ext cx="7451598" cy="561797"/>
      </dsp:txXfrm>
    </dsp:sp>
    <dsp:sp modelId="{C352D899-0745-4B71-B1AE-D08A93E4D856}">
      <dsp:nvSpPr>
        <dsp:cNvPr id="0" name=""/>
        <dsp:cNvSpPr/>
      </dsp:nvSpPr>
      <dsp:spPr>
        <a:xfrm>
          <a:off x="0" y="3933202"/>
          <a:ext cx="74515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4491C-9D5B-44DA-900E-6A727745CAFA}">
      <dsp:nvSpPr>
        <dsp:cNvPr id="0" name=""/>
        <dsp:cNvSpPr/>
      </dsp:nvSpPr>
      <dsp:spPr>
        <a:xfrm>
          <a:off x="0" y="3933202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Leads to increases in salary and promotions</a:t>
          </a:r>
        </a:p>
      </dsp:txBody>
      <dsp:txXfrm>
        <a:off x="0" y="3933202"/>
        <a:ext cx="7451598" cy="561797"/>
      </dsp:txXfrm>
    </dsp:sp>
    <dsp:sp modelId="{5B4C33CD-E966-4E78-BABD-C5776A31C68B}">
      <dsp:nvSpPr>
        <dsp:cNvPr id="0" name=""/>
        <dsp:cNvSpPr/>
      </dsp:nvSpPr>
      <dsp:spPr>
        <a:xfrm>
          <a:off x="0" y="4494999"/>
          <a:ext cx="745159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E11B6-0135-4E38-B415-F99116A23618}">
      <dsp:nvSpPr>
        <dsp:cNvPr id="0" name=""/>
        <dsp:cNvSpPr/>
      </dsp:nvSpPr>
      <dsp:spPr>
        <a:xfrm>
          <a:off x="0" y="4494999"/>
          <a:ext cx="7451598" cy="56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Is a significant personal &amp; professional accomplishment!</a:t>
          </a:r>
        </a:p>
      </dsp:txBody>
      <dsp:txXfrm>
        <a:off x="0" y="4494999"/>
        <a:ext cx="7451598" cy="56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BA39-A490-4B6F-B6B8-EC0A94D9A51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D256-3CD2-48BD-B839-5C148EB4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AAD4-7AE1-4B59-978D-C74B23E90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F26CD-F565-46D9-AC7E-FB40E84E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949A-F3CD-45D2-B808-876F1225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979E2-3DCC-47B1-B231-FE43C84A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6DFB-8339-4AAA-A6CB-46C4B786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21E9-2062-4BE4-9B29-D09B6BCB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70568-AC00-4FEB-9E02-743522B1F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DEBA-F4C9-43F8-A35A-1406E452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135A-E405-41B3-B8A1-6ADD12B4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E1BB-6243-4F7B-A544-A68D5FF2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6C6E0-9767-4EFA-BAA4-57B9B8ED8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48B0-2789-47F8-B10E-3D82275E8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DD63-A7A8-4831-B683-E1F2A07E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FD93-F0BE-47BB-98C0-7D709111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2EFE-0F66-4CA5-B2A2-A8D3F28F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7C9B-A62C-46A4-9DA1-DA22A9CD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F531-E45B-4212-A6E4-DB3ADAF4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63242-40F1-465F-A08A-E7A43246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2B59-E7C5-4665-AEA9-1F34B32E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470CA-9C81-4708-8946-B4476BFA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2005-3582-4612-AB35-5B31B3DD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EE653-33D6-4C35-A7B7-16855D5D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6ECE0-04FC-4F41-8770-CC4658B4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72E56-9CF4-4D28-B9A6-639AFEC1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E3D0-19F3-4968-928F-28512D53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2D85-97AF-4BE3-B5B9-FC266B86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BD9C-DB1F-4AF0-B699-8FA464D1D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05E2A-6275-4173-A9E7-EE50450A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F5C95-00F3-4093-8026-213A1FD5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A84A-71A7-427E-9403-9AFBAE0A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6AA25-2E8E-45E7-922A-9EA0D3EC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770-BA07-4368-907A-20C10EEC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A78E3-709D-493E-A8F7-4E66EA8A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41E77-9214-4AE7-8F81-535ECC016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65EB6-0B6B-471E-9763-69CF6135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B159B-72BC-4663-AD2A-200CDD85C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15ED2-22D6-4FB9-93B3-CCC72FAF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91A9E-CA17-4386-990F-0602DD7D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86F5A-1221-43A1-B873-A0091976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6020-CA9E-4A06-912A-34946AAB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C426E-DF10-4574-A9AD-F775DB7C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ADEDD-3FE5-4557-AC35-6EA1251A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28FD2-4F88-4837-B0A7-1744097F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67536-A7FB-4C30-90D3-4BB2824A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A82DD-ED9E-4CD2-BC1F-8199FA3D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AD721-35A9-4D69-ADCD-A300EE39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31F7-042F-4084-BE29-FB6BFF0F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F07B-49AB-4F67-A308-540695AA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2894F-D8F4-4259-B59A-E7462750F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B064B-B150-4465-8B0F-7BD33FD5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03F13-20C8-453F-8F54-E0726D10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7F842-CD89-4A5C-BFE3-FFE9C648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3768-0BB3-4F37-ABB6-FE9B8810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E9936-64D8-4EF8-A5B2-BAFDA5818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4D859-80A6-4D96-8269-4678B7603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78AFA-58EC-4A46-839F-2B557BDC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3900B-BE29-4B08-9A60-FF23C460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99D64-E13F-4870-A607-2DBA8922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981B4-6D2E-450D-8104-685B42B3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CFDD0-15CD-4851-AF7B-616B70E7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0BEE9-ACBF-4333-A2B6-3ADC8B872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ECEE-3E61-4F3B-BF95-AA7BE4087C2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663E3-341E-43A3-BFAE-FB1E0E7E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9E80D-811D-4557-A81F-904FC4C7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2AB6-948B-4EFE-ABA6-CC76115C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tmooc.org/hub/tag/animated-gif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oman-lady-female-happy-dancing-244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ngall.com/think-png/download/6611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boh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leaderimpact.wordpress.com/2014/06/09/the-dangers-of-success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aboh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8549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goal-pn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info@aboh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540057218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39B84789-F7A8-42FF-BB1B-A9FB36B5A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69" b="24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30F5-23B0-4E5C-B8AE-2A384E9F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0685" y="2581278"/>
            <a:ext cx="4703378" cy="2484710"/>
          </a:xfrm>
        </p:spPr>
        <p:txBody>
          <a:bodyPr>
            <a:noAutofit/>
          </a:bodyPr>
          <a:lstStyle/>
          <a:p>
            <a:r>
              <a:rPr lang="en-US" sz="4400" dirty="0"/>
              <a:t>Are you thinking about taking an ABOHN Certification Exam?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C19BE-59A3-4290-ADEC-2E233BAF6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493" y="5369653"/>
            <a:ext cx="4942487" cy="967625"/>
          </a:xfrm>
        </p:spPr>
        <p:txBody>
          <a:bodyPr>
            <a:noAutofit/>
          </a:bodyPr>
          <a:lstStyle/>
          <a:p>
            <a:r>
              <a:rPr lang="en-US" sz="2800" dirty="0"/>
              <a:t>We want to help you prepare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291F-F1E3-44ED-954C-CAC1A779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en-US" sz="4000" dirty="0"/>
              <a:t>We want to help you take the “scary” out of taking the exam</a:t>
            </a:r>
          </a:p>
        </p:txBody>
      </p:sp>
      <p:pic>
        <p:nvPicPr>
          <p:cNvPr id="5" name="Content Placeholder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141D0863-2DB3-43CE-B76A-FF5E5BE5A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340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5CD3DF-11BB-44B4-8E38-51E46E1F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2489200"/>
            <a:ext cx="6614814" cy="364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hope you will consider the ideas in this presentation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you can feel more prepared to take the exam, it may help you be successful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start by following our 7 easy steps!</a:t>
            </a:r>
            <a:endParaRPr lang="en-US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FC08AC-6FD4-4F02-8046-4A9848382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143" y="377466"/>
            <a:ext cx="5507269" cy="1387293"/>
          </a:xfrm>
        </p:spPr>
        <p:txBody>
          <a:bodyPr>
            <a:normAutofit fontScale="70000" lnSpcReduction="20000"/>
          </a:bodyPr>
          <a:lstStyle/>
          <a:p>
            <a:r>
              <a:rPr lang="en-US" sz="5700" b="0" dirty="0">
                <a:latin typeface="+mj-lt"/>
              </a:rPr>
              <a:t>#1 What Certifications are offered by ABOHN?</a:t>
            </a:r>
            <a:br>
              <a:rPr lang="en-US" sz="5700" b="0" dirty="0">
                <a:latin typeface="+mj-lt"/>
              </a:rPr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214C-A535-469B-BFDF-0FEE264E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143" y="1635167"/>
            <a:ext cx="5157787" cy="3273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Core Credentials</a:t>
            </a:r>
          </a:p>
          <a:p>
            <a:pPr lvl="0"/>
            <a:r>
              <a:rPr lang="en-US" dirty="0"/>
              <a:t>Certified Occupational Health Nurse (COHN) </a:t>
            </a:r>
          </a:p>
          <a:p>
            <a:pPr lvl="0"/>
            <a:r>
              <a:rPr lang="en-US" dirty="0"/>
              <a:t>Certified Occupational Health Nurse-Specialist (COHN-S) </a:t>
            </a:r>
          </a:p>
          <a:p>
            <a:pPr marL="0" indent="0">
              <a:buNone/>
            </a:pPr>
            <a:r>
              <a:rPr lang="en-US" u="sng" dirty="0"/>
              <a:t>Additional Specialty Credential</a:t>
            </a:r>
          </a:p>
          <a:p>
            <a:pPr lvl="0"/>
            <a:r>
              <a:rPr lang="en-US" dirty="0"/>
              <a:t>Case Management (CM)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05F034-CE7E-43CA-8EEF-F826340D0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9236" y="4773956"/>
            <a:ext cx="8719884" cy="607746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+mj-lt"/>
              </a:rPr>
              <a:t>#2 Select the exam that is right for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A426F1-7AD2-4346-A666-01C6547D2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90232" y="5527099"/>
            <a:ext cx="8415687" cy="93001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Primary focus of COHN is clinical/patient care </a:t>
            </a:r>
          </a:p>
          <a:p>
            <a:r>
              <a:rPr lang="en-US" sz="2800" dirty="0"/>
              <a:t>Primary focus of COHN-S is Management/ Administrative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FAF9D-DFBC-4D15-8E1A-93AF4637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99" y="750716"/>
            <a:ext cx="1792899" cy="1659692"/>
          </a:xfrm>
          <a:custGeom>
            <a:avLst/>
            <a:gdLst>
              <a:gd name="connsiteX0" fmla="*/ 166483 w 3064284"/>
              <a:gd name="connsiteY0" fmla="*/ 0 h 3064284"/>
              <a:gd name="connsiteX1" fmla="*/ 2897801 w 3064284"/>
              <a:gd name="connsiteY1" fmla="*/ 0 h 3064284"/>
              <a:gd name="connsiteX2" fmla="*/ 3064284 w 3064284"/>
              <a:gd name="connsiteY2" fmla="*/ 166483 h 3064284"/>
              <a:gd name="connsiteX3" fmla="*/ 3064284 w 3064284"/>
              <a:gd name="connsiteY3" fmla="*/ 2897801 h 3064284"/>
              <a:gd name="connsiteX4" fmla="*/ 2897801 w 3064284"/>
              <a:gd name="connsiteY4" fmla="*/ 3064284 h 3064284"/>
              <a:gd name="connsiteX5" fmla="*/ 166483 w 3064284"/>
              <a:gd name="connsiteY5" fmla="*/ 3064284 h 3064284"/>
              <a:gd name="connsiteX6" fmla="*/ 0 w 3064284"/>
              <a:gd name="connsiteY6" fmla="*/ 2897801 h 3064284"/>
              <a:gd name="connsiteX7" fmla="*/ 0 w 3064284"/>
              <a:gd name="connsiteY7" fmla="*/ 166483 h 3064284"/>
              <a:gd name="connsiteX8" fmla="*/ 166483 w 3064284"/>
              <a:gd name="connsiteY8" fmla="*/ 0 h 30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19F65-DDCD-4BE5-81E5-BE3E4497A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87" y="1007793"/>
            <a:ext cx="1792899" cy="1659692"/>
          </a:xfrm>
          <a:custGeom>
            <a:avLst/>
            <a:gdLst>
              <a:gd name="connsiteX0" fmla="*/ 107301 w 2548728"/>
              <a:gd name="connsiteY0" fmla="*/ 0 h 2548728"/>
              <a:gd name="connsiteX1" fmla="*/ 2441427 w 2548728"/>
              <a:gd name="connsiteY1" fmla="*/ 0 h 2548728"/>
              <a:gd name="connsiteX2" fmla="*/ 2548728 w 2548728"/>
              <a:gd name="connsiteY2" fmla="*/ 107301 h 2548728"/>
              <a:gd name="connsiteX3" fmla="*/ 2548728 w 2548728"/>
              <a:gd name="connsiteY3" fmla="*/ 2441427 h 2548728"/>
              <a:gd name="connsiteX4" fmla="*/ 2441427 w 2548728"/>
              <a:gd name="connsiteY4" fmla="*/ 2548728 h 2548728"/>
              <a:gd name="connsiteX5" fmla="*/ 107301 w 2548728"/>
              <a:gd name="connsiteY5" fmla="*/ 2548728 h 2548728"/>
              <a:gd name="connsiteX6" fmla="*/ 0 w 2548728"/>
              <a:gd name="connsiteY6" fmla="*/ 2441427 h 2548728"/>
              <a:gd name="connsiteX7" fmla="*/ 0 w 2548728"/>
              <a:gd name="connsiteY7" fmla="*/ 107301 h 2548728"/>
              <a:gd name="connsiteX8" fmla="*/ 107301 w 2548728"/>
              <a:gd name="connsiteY8" fmla="*/ 0 h 254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9829A-5D3D-4391-B4F7-F54A639ED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41" y="2518103"/>
            <a:ext cx="1710975" cy="1575458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15B5D-0A33-46CC-9321-B8D54214E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42" y="2791046"/>
            <a:ext cx="1710975" cy="1575458"/>
          </a:xfrm>
          <a:custGeom>
            <a:avLst/>
            <a:gdLst>
              <a:gd name="connsiteX0" fmla="*/ 108501 w 1999274"/>
              <a:gd name="connsiteY0" fmla="*/ 0 h 2247255"/>
              <a:gd name="connsiteX1" fmla="*/ 1890773 w 1999274"/>
              <a:gd name="connsiteY1" fmla="*/ 0 h 2247255"/>
              <a:gd name="connsiteX2" fmla="*/ 1999274 w 1999274"/>
              <a:gd name="connsiteY2" fmla="*/ 108501 h 2247255"/>
              <a:gd name="connsiteX3" fmla="*/ 1999274 w 1999274"/>
              <a:gd name="connsiteY3" fmla="*/ 2138754 h 2247255"/>
              <a:gd name="connsiteX4" fmla="*/ 1890773 w 1999274"/>
              <a:gd name="connsiteY4" fmla="*/ 2247255 h 2247255"/>
              <a:gd name="connsiteX5" fmla="*/ 108501 w 1999274"/>
              <a:gd name="connsiteY5" fmla="*/ 2247255 h 2247255"/>
              <a:gd name="connsiteX6" fmla="*/ 0 w 1999274"/>
              <a:gd name="connsiteY6" fmla="*/ 2138754 h 2247255"/>
              <a:gd name="connsiteX7" fmla="*/ 0 w 1999274"/>
              <a:gd name="connsiteY7" fmla="*/ 108501 h 2247255"/>
              <a:gd name="connsiteX8" fmla="*/ 108501 w 1999274"/>
              <a:gd name="connsiteY8" fmla="*/ 0 h 2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4150245-6C90-4513-AABA-DBCB9C68B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14148" y="4546318"/>
            <a:ext cx="2037080" cy="20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2036-536A-43E6-850F-583A9437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041"/>
          </a:xfrm>
        </p:spPr>
        <p:txBody>
          <a:bodyPr>
            <a:normAutofit/>
          </a:bodyPr>
          <a:lstStyle/>
          <a:p>
            <a:r>
              <a:rPr lang="en-US" sz="4000" dirty="0"/>
              <a:t>#3 Download the Exam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EB40-CDD9-466B-8A1F-0054CEDD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4"/>
            <a:ext cx="5432532" cy="4991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Go to </a:t>
            </a:r>
            <a:r>
              <a:rPr lang="en-US" sz="3200" dirty="0">
                <a:hlinkClick r:id="rId2"/>
              </a:rPr>
              <a:t>www.ABOHN.org</a:t>
            </a:r>
            <a:r>
              <a:rPr lang="en-US" sz="3200" dirty="0"/>
              <a:t> click Certifications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Click on a Handbook and download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The Handbook is filled with helpful information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Be sure to review the exam Domains and Blueprints!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These are the topics for the exam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83D70-460E-4307-8540-5F85D598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28" y="2486025"/>
            <a:ext cx="5432532" cy="3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1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B7D92-CD84-403A-924F-A034DA0A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4656"/>
            <a:ext cx="4191725" cy="2250251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#4  Recently certified OHNs identified what they did to prepare for the exam</a:t>
            </a:r>
            <a:endParaRPr lang="en-US" sz="3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5C421A85-C015-4126-BB0F-681EA0B7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0" r="537"/>
          <a:stretch/>
        </p:blipFill>
        <p:spPr>
          <a:xfrm>
            <a:off x="3043438" y="2734056"/>
            <a:ext cx="6193515" cy="348386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2EAE58F-B00A-45AE-BEFC-412C9994B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209996"/>
              </p:ext>
            </p:extLst>
          </p:nvPr>
        </p:nvGraphicFramePr>
        <p:xfrm>
          <a:off x="5351164" y="586822"/>
          <a:ext cx="6002636" cy="1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57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B962-E473-4679-901C-4E591E60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288413"/>
            <a:ext cx="3782985" cy="2119507"/>
          </a:xfrm>
        </p:spPr>
        <p:txBody>
          <a:bodyPr>
            <a:normAutofit/>
          </a:bodyPr>
          <a:lstStyle/>
          <a:p>
            <a:r>
              <a:rPr lang="en-US" sz="3600" dirty="0"/>
              <a:t>#5 OHNs rated these resources as helpful to very helpful: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2E2C-A517-4EA7-8DC4-8A5F466AB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2407920"/>
            <a:ext cx="3782986" cy="424688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77% Review Course</a:t>
            </a:r>
          </a:p>
          <a:p>
            <a:pPr lvl="1"/>
            <a:r>
              <a:rPr lang="en-US" sz="2800" dirty="0"/>
              <a:t>70% ABOHN CSATs </a:t>
            </a:r>
          </a:p>
          <a:p>
            <a:pPr lvl="1"/>
            <a:r>
              <a:rPr lang="en-US" sz="2800" dirty="0"/>
              <a:t>58% AAOHN Core Curriculum </a:t>
            </a:r>
          </a:p>
          <a:p>
            <a:pPr marL="0" lvl="0" indent="0">
              <a:buNone/>
            </a:pPr>
            <a:endParaRPr lang="en-US" sz="800" b="1" dirty="0"/>
          </a:p>
          <a:p>
            <a:pPr marL="0" lvl="0" indent="0">
              <a:buNone/>
            </a:pPr>
            <a:r>
              <a:rPr lang="en-US" sz="2400" dirty="0"/>
              <a:t>Each person needs to identify their own study plan for success.  For more information, go to </a:t>
            </a:r>
            <a:r>
              <a:rPr lang="en-US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 abohn.org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27BD05-E886-41FA-BD48-66172B02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5862" y="1486143"/>
            <a:ext cx="6019331" cy="38824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219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0206E-1B27-456D-A3EF-AD8C739C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41"/>
            <a:ext cx="10639424" cy="1133499"/>
          </a:xfrm>
        </p:spPr>
        <p:txBody>
          <a:bodyPr>
            <a:normAutofit fontScale="90000"/>
          </a:bodyPr>
          <a:lstStyle/>
          <a:p>
            <a:br>
              <a:rPr lang="en-US" sz="2500" dirty="0"/>
            </a:br>
            <a:r>
              <a:rPr lang="en-US" dirty="0"/>
              <a:t>#6 Enjoy the Benefits of Board Certification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FDA78574-75F6-4F8A-8853-554F6011F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58958"/>
              </p:ext>
            </p:extLst>
          </p:nvPr>
        </p:nvGraphicFramePr>
        <p:xfrm>
          <a:off x="838200" y="1209675"/>
          <a:ext cx="7451598" cy="505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CAD21E2-7441-4108-B0E1-35C262571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89798" y="1589180"/>
            <a:ext cx="3816477" cy="49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2FB1-5385-4C09-84D2-7B4FB76A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75" y="634181"/>
            <a:ext cx="6759845" cy="1286160"/>
          </a:xfrm>
        </p:spPr>
        <p:txBody>
          <a:bodyPr anchor="b">
            <a:noAutofit/>
          </a:bodyPr>
          <a:lstStyle/>
          <a:p>
            <a:r>
              <a:rPr lang="en-US" sz="4000" dirty="0"/>
              <a:t>#7 Next Step:</a:t>
            </a:r>
            <a:br>
              <a:rPr lang="en-US" sz="4000" dirty="0"/>
            </a:br>
            <a:r>
              <a:rPr lang="en-US" sz="4000" dirty="0"/>
              <a:t>Invest in Yourself &amp; Your Future!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7074-E92E-41DC-B1CC-285C868D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759845" cy="3860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Questions?</a:t>
            </a:r>
          </a:p>
          <a:p>
            <a:pPr lvl="1"/>
            <a:r>
              <a:rPr lang="en-US" sz="2800" dirty="0"/>
              <a:t>Please feel free to contact ABOHN.  We want to help you be successful!</a:t>
            </a:r>
          </a:p>
          <a:p>
            <a:pPr lvl="2"/>
            <a:r>
              <a:rPr lang="en-US" sz="2800" dirty="0"/>
              <a:t>Call: 630-789-5799</a:t>
            </a:r>
          </a:p>
          <a:p>
            <a:pPr lvl="2"/>
            <a:r>
              <a:rPr lang="en-US" sz="2800" dirty="0"/>
              <a:t>Website:  www.abohn.org</a:t>
            </a:r>
          </a:p>
          <a:p>
            <a:pPr lvl="2"/>
            <a:r>
              <a:rPr lang="en-US" sz="2800" dirty="0"/>
              <a:t>Email: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info@abohn.org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Ready to take the exam? Review our presentation called “Ten Test Taking Tips”</a:t>
            </a:r>
          </a:p>
          <a:p>
            <a:pPr lvl="1"/>
            <a:endParaRPr lang="en-US" sz="2000" dirty="0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3C55E4B-66CA-4984-9C80-B55CAB5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79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EF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1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404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Are you thinking about taking an ABOHN Certification Exam?</vt:lpstr>
      <vt:lpstr>We want to help you take the “scary” out of taking the exam</vt:lpstr>
      <vt:lpstr>PowerPoint Presentation</vt:lpstr>
      <vt:lpstr>#3 Download the Exam Handbook</vt:lpstr>
      <vt:lpstr>#4  Recently certified OHNs identified what they did to prepare for the exam</vt:lpstr>
      <vt:lpstr>#5 OHNs rated these resources as helpful to very helpful: </vt:lpstr>
      <vt:lpstr> #6 Enjoy the Benefits of Board Certification </vt:lpstr>
      <vt:lpstr>#7 Next Step: Invest in Yourself &amp; Your Future!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ABOHN Certification Exams</dc:title>
  <dc:creator>Lucy Carlson</dc:creator>
  <cp:lastModifiedBy>Carole Cusack</cp:lastModifiedBy>
  <cp:revision>39</cp:revision>
  <dcterms:created xsi:type="dcterms:W3CDTF">2021-07-27T19:55:57Z</dcterms:created>
  <dcterms:modified xsi:type="dcterms:W3CDTF">2022-02-07T19:34:38Z</dcterms:modified>
</cp:coreProperties>
</file>