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8D85B-9953-49EE-A65E-F3B36D2E1B18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107499-C36E-47E5-B9D9-1D0D5C8BC036}">
      <dgm:prSet/>
      <dgm:spPr/>
      <dgm:t>
        <a:bodyPr/>
        <a:lstStyle/>
        <a:p>
          <a:r>
            <a:rPr lang="en-US" baseline="0" dirty="0"/>
            <a:t>Download the handbook of the credential (COHN, COHN-S, CM) at: www.abohn.org</a:t>
          </a:r>
          <a:endParaRPr lang="en-US" dirty="0"/>
        </a:p>
      </dgm:t>
    </dgm:pt>
    <dgm:pt modelId="{BCBD181B-D1D1-4E17-BFA4-3C3ED3388CE4}" type="parTrans" cxnId="{7AD29940-F952-4F64-B902-D338CF63469F}">
      <dgm:prSet/>
      <dgm:spPr/>
      <dgm:t>
        <a:bodyPr/>
        <a:lstStyle/>
        <a:p>
          <a:endParaRPr lang="en-US"/>
        </a:p>
      </dgm:t>
    </dgm:pt>
    <dgm:pt modelId="{E7FA0B31-3581-40E4-8D6E-25C08843C21C}" type="sibTrans" cxnId="{7AD29940-F952-4F64-B902-D338CF63469F}">
      <dgm:prSet/>
      <dgm:spPr/>
      <dgm:t>
        <a:bodyPr/>
        <a:lstStyle/>
        <a:p>
          <a:endParaRPr lang="en-US"/>
        </a:p>
      </dgm:t>
    </dgm:pt>
    <dgm:pt modelId="{70941499-0F06-4A45-9659-4BA61C2B6D36}">
      <dgm:prSet/>
      <dgm:spPr/>
      <dgm:t>
        <a:bodyPr/>
        <a:lstStyle/>
        <a:p>
          <a:r>
            <a:rPr lang="en-US" baseline="0" dirty="0"/>
            <a:t>Review the domains of the exam</a:t>
          </a:r>
          <a:endParaRPr lang="en-US" dirty="0"/>
        </a:p>
      </dgm:t>
    </dgm:pt>
    <dgm:pt modelId="{2ADD34A2-6B2C-4D63-B22D-A2574249B5D4}" type="parTrans" cxnId="{1F2DB49B-19DA-457A-8319-57CCFADFB2BA}">
      <dgm:prSet/>
      <dgm:spPr/>
      <dgm:t>
        <a:bodyPr/>
        <a:lstStyle/>
        <a:p>
          <a:endParaRPr lang="en-US"/>
        </a:p>
      </dgm:t>
    </dgm:pt>
    <dgm:pt modelId="{06DD0E91-7C51-49D2-89B4-56FE2B584257}" type="sibTrans" cxnId="{1F2DB49B-19DA-457A-8319-57CCFADFB2BA}">
      <dgm:prSet/>
      <dgm:spPr/>
      <dgm:t>
        <a:bodyPr/>
        <a:lstStyle/>
        <a:p>
          <a:endParaRPr lang="en-US"/>
        </a:p>
      </dgm:t>
    </dgm:pt>
    <dgm:pt modelId="{1A74A7E0-EE22-4A9B-BBDC-69D589185D0D}">
      <dgm:prSet/>
      <dgm:spPr/>
      <dgm:t>
        <a:bodyPr/>
        <a:lstStyle/>
        <a:p>
          <a:r>
            <a:rPr lang="en-US" baseline="0"/>
            <a:t>Review the reference list  </a:t>
          </a:r>
          <a:endParaRPr lang="en-US"/>
        </a:p>
      </dgm:t>
    </dgm:pt>
    <dgm:pt modelId="{4B8330F5-2A45-4252-839C-1FEE79C98AE6}" type="parTrans" cxnId="{172D6C7F-975D-4189-9D5F-94ED609D2227}">
      <dgm:prSet/>
      <dgm:spPr/>
      <dgm:t>
        <a:bodyPr/>
        <a:lstStyle/>
        <a:p>
          <a:endParaRPr lang="en-US"/>
        </a:p>
      </dgm:t>
    </dgm:pt>
    <dgm:pt modelId="{568F2BC6-5603-426E-83CD-EAE33EA2947A}" type="sibTrans" cxnId="{172D6C7F-975D-4189-9D5F-94ED609D2227}">
      <dgm:prSet/>
      <dgm:spPr/>
      <dgm:t>
        <a:bodyPr/>
        <a:lstStyle/>
        <a:p>
          <a:endParaRPr lang="en-US"/>
        </a:p>
      </dgm:t>
    </dgm:pt>
    <dgm:pt modelId="{6EB451E4-46C0-4A64-B533-C02ED918A415}">
      <dgm:prSet/>
      <dgm:spPr/>
      <dgm:t>
        <a:bodyPr/>
        <a:lstStyle/>
        <a:p>
          <a:r>
            <a:rPr lang="en-US" baseline="0"/>
            <a:t>The exams cover OHN practice across industries </a:t>
          </a:r>
          <a:endParaRPr lang="en-US"/>
        </a:p>
      </dgm:t>
    </dgm:pt>
    <dgm:pt modelId="{16D0E08D-645A-40C2-8C67-BFD2E6ED56EF}" type="parTrans" cxnId="{DA533C83-3429-4D51-BDC6-EFD51C6D7FF5}">
      <dgm:prSet/>
      <dgm:spPr/>
      <dgm:t>
        <a:bodyPr/>
        <a:lstStyle/>
        <a:p>
          <a:endParaRPr lang="en-US"/>
        </a:p>
      </dgm:t>
    </dgm:pt>
    <dgm:pt modelId="{0297E1FD-6AA3-4E40-9064-8BDA8562AA75}" type="sibTrans" cxnId="{DA533C83-3429-4D51-BDC6-EFD51C6D7FF5}">
      <dgm:prSet/>
      <dgm:spPr/>
      <dgm:t>
        <a:bodyPr/>
        <a:lstStyle/>
        <a:p>
          <a:endParaRPr lang="en-US"/>
        </a:p>
      </dgm:t>
    </dgm:pt>
    <dgm:pt modelId="{A60EA20A-7FE9-48A0-A753-DF82175FDD04}">
      <dgm:prSet/>
      <dgm:spPr/>
      <dgm:t>
        <a:bodyPr/>
        <a:lstStyle/>
        <a:p>
          <a:r>
            <a:rPr lang="en-US" baseline="0" dirty="0"/>
            <a:t>Read the exam blueprint. This is your study guide to know what is on the exam!</a:t>
          </a:r>
          <a:endParaRPr lang="en-US" dirty="0"/>
        </a:p>
      </dgm:t>
    </dgm:pt>
    <dgm:pt modelId="{F153067D-3717-4800-9F6A-6A51082EFE03}" type="parTrans" cxnId="{6D426879-9108-44EE-A1F8-02ED1D359606}">
      <dgm:prSet/>
      <dgm:spPr/>
      <dgm:t>
        <a:bodyPr/>
        <a:lstStyle/>
        <a:p>
          <a:endParaRPr lang="en-US"/>
        </a:p>
      </dgm:t>
    </dgm:pt>
    <dgm:pt modelId="{4729B02A-C200-4F7F-A18D-DFF8388F7DCB}" type="sibTrans" cxnId="{6D426879-9108-44EE-A1F8-02ED1D359606}">
      <dgm:prSet/>
      <dgm:spPr/>
      <dgm:t>
        <a:bodyPr/>
        <a:lstStyle/>
        <a:p>
          <a:endParaRPr lang="en-US"/>
        </a:p>
      </dgm:t>
    </dgm:pt>
    <dgm:pt modelId="{84C27D93-EAD3-4ECD-B345-9C6BF6497AD8}" type="pres">
      <dgm:prSet presAssocID="{BE38D85B-9953-49EE-A65E-F3B36D2E1B18}" presName="linear" presStyleCnt="0">
        <dgm:presLayoutVars>
          <dgm:animLvl val="lvl"/>
          <dgm:resizeHandles val="exact"/>
        </dgm:presLayoutVars>
      </dgm:prSet>
      <dgm:spPr/>
    </dgm:pt>
    <dgm:pt modelId="{F2AF6B81-D725-4182-8D74-0D31EEEA4CF3}" type="pres">
      <dgm:prSet presAssocID="{BB107499-C36E-47E5-B9D9-1D0D5C8BC03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4EF08F4-348A-4110-BF8B-C68536EE2202}" type="pres">
      <dgm:prSet presAssocID="{E7FA0B31-3581-40E4-8D6E-25C08843C21C}" presName="spacer" presStyleCnt="0"/>
      <dgm:spPr/>
    </dgm:pt>
    <dgm:pt modelId="{87A64FD4-5E7E-4549-AFF3-E162893A03FA}" type="pres">
      <dgm:prSet presAssocID="{70941499-0F06-4A45-9659-4BA61C2B6D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F34929-1FDD-4260-ABEE-600440D496DF}" type="pres">
      <dgm:prSet presAssocID="{06DD0E91-7C51-49D2-89B4-56FE2B584257}" presName="spacer" presStyleCnt="0"/>
      <dgm:spPr/>
    </dgm:pt>
    <dgm:pt modelId="{CE3A14DD-0622-46F9-AB9F-FA48989E5B4B}" type="pres">
      <dgm:prSet presAssocID="{A60EA20A-7FE9-48A0-A753-DF82175FDD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9C5E9D-6448-4BCF-ACF8-9C5332FB11FD}" type="pres">
      <dgm:prSet presAssocID="{4729B02A-C200-4F7F-A18D-DFF8388F7DCB}" presName="spacer" presStyleCnt="0"/>
      <dgm:spPr/>
    </dgm:pt>
    <dgm:pt modelId="{606C5906-FFE0-49EA-9A4B-3381EF68A532}" type="pres">
      <dgm:prSet presAssocID="{1A74A7E0-EE22-4A9B-BBDC-69D589185D0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ABBB98-5F1A-4C24-973C-F644A1239B16}" type="pres">
      <dgm:prSet presAssocID="{568F2BC6-5603-426E-83CD-EAE33EA2947A}" presName="spacer" presStyleCnt="0"/>
      <dgm:spPr/>
    </dgm:pt>
    <dgm:pt modelId="{841B853E-BC4D-4161-8C12-0835CA625727}" type="pres">
      <dgm:prSet presAssocID="{6EB451E4-46C0-4A64-B533-C02ED918A41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8885D1B-4140-4264-9BFD-07D8F1061790}" type="presOf" srcId="{A60EA20A-7FE9-48A0-A753-DF82175FDD04}" destId="{CE3A14DD-0622-46F9-AB9F-FA48989E5B4B}" srcOrd="0" destOrd="0" presId="urn:microsoft.com/office/officeart/2005/8/layout/vList2"/>
    <dgm:cxn modelId="{7AD29940-F952-4F64-B902-D338CF63469F}" srcId="{BE38D85B-9953-49EE-A65E-F3B36D2E1B18}" destId="{BB107499-C36E-47E5-B9D9-1D0D5C8BC036}" srcOrd="0" destOrd="0" parTransId="{BCBD181B-D1D1-4E17-BFA4-3C3ED3388CE4}" sibTransId="{E7FA0B31-3581-40E4-8D6E-25C08843C21C}"/>
    <dgm:cxn modelId="{37536B43-FA08-41D6-927A-5195AB38C888}" type="presOf" srcId="{BE38D85B-9953-49EE-A65E-F3B36D2E1B18}" destId="{84C27D93-EAD3-4ECD-B345-9C6BF6497AD8}" srcOrd="0" destOrd="0" presId="urn:microsoft.com/office/officeart/2005/8/layout/vList2"/>
    <dgm:cxn modelId="{02CF176C-AE65-4932-AD56-A9C443ABE9B8}" type="presOf" srcId="{70941499-0F06-4A45-9659-4BA61C2B6D36}" destId="{87A64FD4-5E7E-4549-AFF3-E162893A03FA}" srcOrd="0" destOrd="0" presId="urn:microsoft.com/office/officeart/2005/8/layout/vList2"/>
    <dgm:cxn modelId="{6D426879-9108-44EE-A1F8-02ED1D359606}" srcId="{BE38D85B-9953-49EE-A65E-F3B36D2E1B18}" destId="{A60EA20A-7FE9-48A0-A753-DF82175FDD04}" srcOrd="2" destOrd="0" parTransId="{F153067D-3717-4800-9F6A-6A51082EFE03}" sibTransId="{4729B02A-C200-4F7F-A18D-DFF8388F7DCB}"/>
    <dgm:cxn modelId="{C208817E-6DC3-4637-BCF1-E712180287F0}" type="presOf" srcId="{6EB451E4-46C0-4A64-B533-C02ED918A415}" destId="{841B853E-BC4D-4161-8C12-0835CA625727}" srcOrd="0" destOrd="0" presId="urn:microsoft.com/office/officeart/2005/8/layout/vList2"/>
    <dgm:cxn modelId="{172D6C7F-975D-4189-9D5F-94ED609D2227}" srcId="{BE38D85B-9953-49EE-A65E-F3B36D2E1B18}" destId="{1A74A7E0-EE22-4A9B-BBDC-69D589185D0D}" srcOrd="3" destOrd="0" parTransId="{4B8330F5-2A45-4252-839C-1FEE79C98AE6}" sibTransId="{568F2BC6-5603-426E-83CD-EAE33EA2947A}"/>
    <dgm:cxn modelId="{DA533C83-3429-4D51-BDC6-EFD51C6D7FF5}" srcId="{BE38D85B-9953-49EE-A65E-F3B36D2E1B18}" destId="{6EB451E4-46C0-4A64-B533-C02ED918A415}" srcOrd="4" destOrd="0" parTransId="{16D0E08D-645A-40C2-8C67-BFD2E6ED56EF}" sibTransId="{0297E1FD-6AA3-4E40-9064-8BDA8562AA75}"/>
    <dgm:cxn modelId="{A5C74D90-F0C7-491A-B0D9-5A465B8FFD92}" type="presOf" srcId="{BB107499-C36E-47E5-B9D9-1D0D5C8BC036}" destId="{F2AF6B81-D725-4182-8D74-0D31EEEA4CF3}" srcOrd="0" destOrd="0" presId="urn:microsoft.com/office/officeart/2005/8/layout/vList2"/>
    <dgm:cxn modelId="{1F2DB49B-19DA-457A-8319-57CCFADFB2BA}" srcId="{BE38D85B-9953-49EE-A65E-F3B36D2E1B18}" destId="{70941499-0F06-4A45-9659-4BA61C2B6D36}" srcOrd="1" destOrd="0" parTransId="{2ADD34A2-6B2C-4D63-B22D-A2574249B5D4}" sibTransId="{06DD0E91-7C51-49D2-89B4-56FE2B584257}"/>
    <dgm:cxn modelId="{04F564E1-2419-4A4A-B96D-127337507B2E}" type="presOf" srcId="{1A74A7E0-EE22-4A9B-BBDC-69D589185D0D}" destId="{606C5906-FFE0-49EA-9A4B-3381EF68A532}" srcOrd="0" destOrd="0" presId="urn:microsoft.com/office/officeart/2005/8/layout/vList2"/>
    <dgm:cxn modelId="{B0AB7CEB-BF3A-4A4C-81E8-5F7B2F9247BD}" type="presParOf" srcId="{84C27D93-EAD3-4ECD-B345-9C6BF6497AD8}" destId="{F2AF6B81-D725-4182-8D74-0D31EEEA4CF3}" srcOrd="0" destOrd="0" presId="urn:microsoft.com/office/officeart/2005/8/layout/vList2"/>
    <dgm:cxn modelId="{06AF24EF-BF18-4802-923E-ED02336DD1BA}" type="presParOf" srcId="{84C27D93-EAD3-4ECD-B345-9C6BF6497AD8}" destId="{F4EF08F4-348A-4110-BF8B-C68536EE2202}" srcOrd="1" destOrd="0" presId="urn:microsoft.com/office/officeart/2005/8/layout/vList2"/>
    <dgm:cxn modelId="{75E55DBF-6514-4717-A218-688BB0B9762F}" type="presParOf" srcId="{84C27D93-EAD3-4ECD-B345-9C6BF6497AD8}" destId="{87A64FD4-5E7E-4549-AFF3-E162893A03FA}" srcOrd="2" destOrd="0" presId="urn:microsoft.com/office/officeart/2005/8/layout/vList2"/>
    <dgm:cxn modelId="{55CFD362-C2C6-450F-A91F-DE91A696B7CF}" type="presParOf" srcId="{84C27D93-EAD3-4ECD-B345-9C6BF6497AD8}" destId="{B8F34929-1FDD-4260-ABEE-600440D496DF}" srcOrd="3" destOrd="0" presId="urn:microsoft.com/office/officeart/2005/8/layout/vList2"/>
    <dgm:cxn modelId="{F1D5A15A-3FAD-4FFE-8B0B-AA1F488F901C}" type="presParOf" srcId="{84C27D93-EAD3-4ECD-B345-9C6BF6497AD8}" destId="{CE3A14DD-0622-46F9-AB9F-FA48989E5B4B}" srcOrd="4" destOrd="0" presId="urn:microsoft.com/office/officeart/2005/8/layout/vList2"/>
    <dgm:cxn modelId="{E749474E-2B13-48B8-BBD7-4585FFDD8BCE}" type="presParOf" srcId="{84C27D93-EAD3-4ECD-B345-9C6BF6497AD8}" destId="{CF9C5E9D-6448-4BCF-ACF8-9C5332FB11FD}" srcOrd="5" destOrd="0" presId="urn:microsoft.com/office/officeart/2005/8/layout/vList2"/>
    <dgm:cxn modelId="{580A51C8-D56A-48C2-9A51-D6F1A9B370D9}" type="presParOf" srcId="{84C27D93-EAD3-4ECD-B345-9C6BF6497AD8}" destId="{606C5906-FFE0-49EA-9A4B-3381EF68A532}" srcOrd="6" destOrd="0" presId="urn:microsoft.com/office/officeart/2005/8/layout/vList2"/>
    <dgm:cxn modelId="{7CAF33D2-23C6-4C6D-9C41-646C62BAC397}" type="presParOf" srcId="{84C27D93-EAD3-4ECD-B345-9C6BF6497AD8}" destId="{8FABBB98-5F1A-4C24-973C-F644A1239B16}" srcOrd="7" destOrd="0" presId="urn:microsoft.com/office/officeart/2005/8/layout/vList2"/>
    <dgm:cxn modelId="{76866601-6CF0-4BAD-9286-D5B40BA65B42}" type="presParOf" srcId="{84C27D93-EAD3-4ECD-B345-9C6BF6497AD8}" destId="{841B853E-BC4D-4161-8C12-0835CA6257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E756F-580A-4665-B5FE-F106E91C42B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D015DE2-18CB-44AF-84E9-C16169A2F7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Review all domain areas because if you overly focus on one, you may neglect others.  </a:t>
          </a:r>
        </a:p>
      </dgm:t>
    </dgm:pt>
    <dgm:pt modelId="{7679EFB7-E1F5-43CE-A651-BFADE0B289B9}" type="parTrans" cxnId="{B477BD4D-DC2F-44CF-86CF-186C9E24CD87}">
      <dgm:prSet/>
      <dgm:spPr/>
      <dgm:t>
        <a:bodyPr/>
        <a:lstStyle/>
        <a:p>
          <a:endParaRPr lang="en-US"/>
        </a:p>
      </dgm:t>
    </dgm:pt>
    <dgm:pt modelId="{8646E83E-168B-430A-A9B5-EF465D2FFAE6}" type="sibTrans" cxnId="{B477BD4D-DC2F-44CF-86CF-186C9E24CD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B5536CD-5E37-41C7-858E-1A304CEF3E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You may want to spend more time on areas where you noted knowledge gaps when reading the exam blueprint.</a:t>
          </a:r>
        </a:p>
      </dgm:t>
    </dgm:pt>
    <dgm:pt modelId="{F9A53BF9-680A-4CB4-8B52-F00CC8AAE2F8}" type="parTrans" cxnId="{A8E5E575-2D33-4048-8EE1-2E8349BB5C8E}">
      <dgm:prSet/>
      <dgm:spPr/>
      <dgm:t>
        <a:bodyPr/>
        <a:lstStyle/>
        <a:p>
          <a:endParaRPr lang="en-US"/>
        </a:p>
      </dgm:t>
    </dgm:pt>
    <dgm:pt modelId="{66F4F727-48F3-4CA7-952F-AA43BD2C74C5}" type="sibTrans" cxnId="{A8E5E575-2D33-4048-8EE1-2E8349BB5C8E}">
      <dgm:prSet/>
      <dgm:spPr/>
      <dgm:t>
        <a:bodyPr/>
        <a:lstStyle/>
        <a:p>
          <a:endParaRPr lang="en-US"/>
        </a:p>
      </dgm:t>
    </dgm:pt>
    <dgm:pt modelId="{2CB6FB4D-3AFF-4E08-9F23-1904A942B9C1}" type="pres">
      <dgm:prSet presAssocID="{A8AE756F-580A-4665-B5FE-F106E91C42B8}" presName="root" presStyleCnt="0">
        <dgm:presLayoutVars>
          <dgm:dir/>
          <dgm:resizeHandles val="exact"/>
        </dgm:presLayoutVars>
      </dgm:prSet>
      <dgm:spPr/>
    </dgm:pt>
    <dgm:pt modelId="{86DE0834-06AA-420F-99E2-443D72FA0C1E}" type="pres">
      <dgm:prSet presAssocID="{A8AE756F-580A-4665-B5FE-F106E91C42B8}" presName="container" presStyleCnt="0">
        <dgm:presLayoutVars>
          <dgm:dir/>
          <dgm:resizeHandles val="exact"/>
        </dgm:presLayoutVars>
      </dgm:prSet>
      <dgm:spPr/>
    </dgm:pt>
    <dgm:pt modelId="{370C6058-6E38-4467-8DC9-5FA251F58E9A}" type="pres">
      <dgm:prSet presAssocID="{6D015DE2-18CB-44AF-84E9-C16169A2F7BC}" presName="compNode" presStyleCnt="0"/>
      <dgm:spPr/>
    </dgm:pt>
    <dgm:pt modelId="{EBD37AC1-6012-4904-80D9-B8175CA492A1}" type="pres">
      <dgm:prSet presAssocID="{6D015DE2-18CB-44AF-84E9-C16169A2F7BC}" presName="iconBgRect" presStyleLbl="bgShp" presStyleIdx="0" presStyleCnt="2"/>
      <dgm:spPr/>
    </dgm:pt>
    <dgm:pt modelId="{2D506C0A-9EB4-4A47-913E-A24F7CC2C2E5}" type="pres">
      <dgm:prSet presAssocID="{6D015DE2-18CB-44AF-84E9-C16169A2F7B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E00E9C1-BD6B-4C45-B321-654ED9EA4F00}" type="pres">
      <dgm:prSet presAssocID="{6D015DE2-18CB-44AF-84E9-C16169A2F7BC}" presName="spaceRect" presStyleCnt="0"/>
      <dgm:spPr/>
    </dgm:pt>
    <dgm:pt modelId="{DDBB3FEF-8286-4EE1-939F-40E90EE56867}" type="pres">
      <dgm:prSet presAssocID="{6D015DE2-18CB-44AF-84E9-C16169A2F7BC}" presName="textRect" presStyleLbl="revTx" presStyleIdx="0" presStyleCnt="2">
        <dgm:presLayoutVars>
          <dgm:chMax val="1"/>
          <dgm:chPref val="1"/>
        </dgm:presLayoutVars>
      </dgm:prSet>
      <dgm:spPr/>
    </dgm:pt>
    <dgm:pt modelId="{C18E1B4B-A455-4849-8649-114485D330BA}" type="pres">
      <dgm:prSet presAssocID="{8646E83E-168B-430A-A9B5-EF465D2FFAE6}" presName="sibTrans" presStyleLbl="sibTrans2D1" presStyleIdx="0" presStyleCnt="0"/>
      <dgm:spPr/>
    </dgm:pt>
    <dgm:pt modelId="{3C886A1E-3390-4C46-B8FC-76E184C16C9A}" type="pres">
      <dgm:prSet presAssocID="{8B5536CD-5E37-41C7-858E-1A304CEF3E4B}" presName="compNode" presStyleCnt="0"/>
      <dgm:spPr/>
    </dgm:pt>
    <dgm:pt modelId="{24D94745-95E0-4D7B-A475-ADE6B8F2670B}" type="pres">
      <dgm:prSet presAssocID="{8B5536CD-5E37-41C7-858E-1A304CEF3E4B}" presName="iconBgRect" presStyleLbl="bgShp" presStyleIdx="1" presStyleCnt="2"/>
      <dgm:spPr/>
    </dgm:pt>
    <dgm:pt modelId="{CEC5B18A-1366-484E-9832-980F13FCA0FF}" type="pres">
      <dgm:prSet presAssocID="{8B5536CD-5E37-41C7-858E-1A304CEF3E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5506B59-937A-4ABE-B276-FDEE429710B9}" type="pres">
      <dgm:prSet presAssocID="{8B5536CD-5E37-41C7-858E-1A304CEF3E4B}" presName="spaceRect" presStyleCnt="0"/>
      <dgm:spPr/>
    </dgm:pt>
    <dgm:pt modelId="{0C23C768-F7ED-47F8-8BDA-ADA6B8EA92E5}" type="pres">
      <dgm:prSet presAssocID="{8B5536CD-5E37-41C7-858E-1A304CEF3E4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4640B30-B270-49C6-8324-8E59E18CC70D}" type="presOf" srcId="{A8AE756F-580A-4665-B5FE-F106E91C42B8}" destId="{2CB6FB4D-3AFF-4E08-9F23-1904A942B9C1}" srcOrd="0" destOrd="0" presId="urn:microsoft.com/office/officeart/2018/2/layout/IconCircleList"/>
    <dgm:cxn modelId="{528BB040-A63B-4D8C-B7CC-67B67BE276DF}" type="presOf" srcId="{6D015DE2-18CB-44AF-84E9-C16169A2F7BC}" destId="{DDBB3FEF-8286-4EE1-939F-40E90EE56867}" srcOrd="0" destOrd="0" presId="urn:microsoft.com/office/officeart/2018/2/layout/IconCircleList"/>
    <dgm:cxn modelId="{C6CA125C-179E-4262-9794-3CC71B1B84B5}" type="presOf" srcId="{8B5536CD-5E37-41C7-858E-1A304CEF3E4B}" destId="{0C23C768-F7ED-47F8-8BDA-ADA6B8EA92E5}" srcOrd="0" destOrd="0" presId="urn:microsoft.com/office/officeart/2018/2/layout/IconCircleList"/>
    <dgm:cxn modelId="{B477BD4D-DC2F-44CF-86CF-186C9E24CD87}" srcId="{A8AE756F-580A-4665-B5FE-F106E91C42B8}" destId="{6D015DE2-18CB-44AF-84E9-C16169A2F7BC}" srcOrd="0" destOrd="0" parTransId="{7679EFB7-E1F5-43CE-A651-BFADE0B289B9}" sibTransId="{8646E83E-168B-430A-A9B5-EF465D2FFAE6}"/>
    <dgm:cxn modelId="{A8E5E575-2D33-4048-8EE1-2E8349BB5C8E}" srcId="{A8AE756F-580A-4665-B5FE-F106E91C42B8}" destId="{8B5536CD-5E37-41C7-858E-1A304CEF3E4B}" srcOrd="1" destOrd="0" parTransId="{F9A53BF9-680A-4CB4-8B52-F00CC8AAE2F8}" sibTransId="{66F4F727-48F3-4CA7-952F-AA43BD2C74C5}"/>
    <dgm:cxn modelId="{4FCA75A3-86F3-4676-9056-F9E9A1E5BFC3}" type="presOf" srcId="{8646E83E-168B-430A-A9B5-EF465D2FFAE6}" destId="{C18E1B4B-A455-4849-8649-114485D330BA}" srcOrd="0" destOrd="0" presId="urn:microsoft.com/office/officeart/2018/2/layout/IconCircleList"/>
    <dgm:cxn modelId="{69BDFE8B-2E3B-4BFE-B4E8-7085447B08DC}" type="presParOf" srcId="{2CB6FB4D-3AFF-4E08-9F23-1904A942B9C1}" destId="{86DE0834-06AA-420F-99E2-443D72FA0C1E}" srcOrd="0" destOrd="0" presId="urn:microsoft.com/office/officeart/2018/2/layout/IconCircleList"/>
    <dgm:cxn modelId="{27AF5E2D-3C09-4341-9A57-4A71BE7E0540}" type="presParOf" srcId="{86DE0834-06AA-420F-99E2-443D72FA0C1E}" destId="{370C6058-6E38-4467-8DC9-5FA251F58E9A}" srcOrd="0" destOrd="0" presId="urn:microsoft.com/office/officeart/2018/2/layout/IconCircleList"/>
    <dgm:cxn modelId="{D4E11AD1-1CC2-4ECA-BFF7-2B7932D27E73}" type="presParOf" srcId="{370C6058-6E38-4467-8DC9-5FA251F58E9A}" destId="{EBD37AC1-6012-4904-80D9-B8175CA492A1}" srcOrd="0" destOrd="0" presId="urn:microsoft.com/office/officeart/2018/2/layout/IconCircleList"/>
    <dgm:cxn modelId="{161A28ED-0C59-42C5-B623-989C9CB8D4B9}" type="presParOf" srcId="{370C6058-6E38-4467-8DC9-5FA251F58E9A}" destId="{2D506C0A-9EB4-4A47-913E-A24F7CC2C2E5}" srcOrd="1" destOrd="0" presId="urn:microsoft.com/office/officeart/2018/2/layout/IconCircleList"/>
    <dgm:cxn modelId="{D0537887-36DD-47D5-9BC2-3EBEA8BC895D}" type="presParOf" srcId="{370C6058-6E38-4467-8DC9-5FA251F58E9A}" destId="{CE00E9C1-BD6B-4C45-B321-654ED9EA4F00}" srcOrd="2" destOrd="0" presId="urn:microsoft.com/office/officeart/2018/2/layout/IconCircleList"/>
    <dgm:cxn modelId="{DD3BBD35-2CDD-4AEE-B3D3-A73EE761DAD3}" type="presParOf" srcId="{370C6058-6E38-4467-8DC9-5FA251F58E9A}" destId="{DDBB3FEF-8286-4EE1-939F-40E90EE56867}" srcOrd="3" destOrd="0" presId="urn:microsoft.com/office/officeart/2018/2/layout/IconCircleList"/>
    <dgm:cxn modelId="{F72F9FF9-C3A7-4C0A-BC9E-625611F797D0}" type="presParOf" srcId="{86DE0834-06AA-420F-99E2-443D72FA0C1E}" destId="{C18E1B4B-A455-4849-8649-114485D330BA}" srcOrd="1" destOrd="0" presId="urn:microsoft.com/office/officeart/2018/2/layout/IconCircleList"/>
    <dgm:cxn modelId="{DBE88563-62AC-4E20-8AAA-4DC6A0AB3D24}" type="presParOf" srcId="{86DE0834-06AA-420F-99E2-443D72FA0C1E}" destId="{3C886A1E-3390-4C46-B8FC-76E184C16C9A}" srcOrd="2" destOrd="0" presId="urn:microsoft.com/office/officeart/2018/2/layout/IconCircleList"/>
    <dgm:cxn modelId="{F4920ACF-5CD2-4957-9FEA-6CBCD136ECFF}" type="presParOf" srcId="{3C886A1E-3390-4C46-B8FC-76E184C16C9A}" destId="{24D94745-95E0-4D7B-A475-ADE6B8F2670B}" srcOrd="0" destOrd="0" presId="urn:microsoft.com/office/officeart/2018/2/layout/IconCircleList"/>
    <dgm:cxn modelId="{A9F9B8F5-D372-447F-BFD8-D28A88D03A7A}" type="presParOf" srcId="{3C886A1E-3390-4C46-B8FC-76E184C16C9A}" destId="{CEC5B18A-1366-484E-9832-980F13FCA0FF}" srcOrd="1" destOrd="0" presId="urn:microsoft.com/office/officeart/2018/2/layout/IconCircleList"/>
    <dgm:cxn modelId="{DF56F745-8D24-4D10-92C9-A3631BD6A223}" type="presParOf" srcId="{3C886A1E-3390-4C46-B8FC-76E184C16C9A}" destId="{75506B59-937A-4ABE-B276-FDEE429710B9}" srcOrd="2" destOrd="0" presId="urn:microsoft.com/office/officeart/2018/2/layout/IconCircleList"/>
    <dgm:cxn modelId="{3DE105AE-0486-4235-B59A-9CEB1F2E41EC}" type="presParOf" srcId="{3C886A1E-3390-4C46-B8FC-76E184C16C9A}" destId="{0C23C768-F7ED-47F8-8BDA-ADA6B8EA92E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D59CB-E789-49D6-AD4F-015D0D1D44B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D96D77-B9BD-446B-8926-5D90F6079291}">
      <dgm:prSet/>
      <dgm:spPr/>
      <dgm:t>
        <a:bodyPr/>
        <a:lstStyle/>
        <a:p>
          <a:r>
            <a:rPr lang="en-US" baseline="0" dirty="0"/>
            <a:t>COHN and COHN-S exams have 160 test questions, and you are allowed 3 hours to take the computer-based exam.  </a:t>
          </a:r>
          <a:endParaRPr lang="en-US" dirty="0"/>
        </a:p>
      </dgm:t>
    </dgm:pt>
    <dgm:pt modelId="{662D3782-8800-4B05-A526-1E01CA381B2F}" type="parTrans" cxnId="{5EC43374-2021-41E4-911A-5C8C699457F2}">
      <dgm:prSet/>
      <dgm:spPr/>
      <dgm:t>
        <a:bodyPr/>
        <a:lstStyle/>
        <a:p>
          <a:endParaRPr lang="en-US"/>
        </a:p>
      </dgm:t>
    </dgm:pt>
    <dgm:pt modelId="{BC8E04AE-1512-4E90-8FA7-6A4AFEC83CC6}" type="sibTrans" cxnId="{5EC43374-2021-41E4-911A-5C8C699457F2}">
      <dgm:prSet/>
      <dgm:spPr/>
      <dgm:t>
        <a:bodyPr/>
        <a:lstStyle/>
        <a:p>
          <a:endParaRPr lang="en-US"/>
        </a:p>
      </dgm:t>
    </dgm:pt>
    <dgm:pt modelId="{7D81BF2A-72CE-4371-BBE4-AEBD9507D15F}">
      <dgm:prSet/>
      <dgm:spPr/>
      <dgm:t>
        <a:bodyPr/>
        <a:lstStyle/>
        <a:p>
          <a:r>
            <a:rPr lang="en-US" baseline="0"/>
            <a:t>This includes 25 “pre-test” items that do not count towards your score, but you will not know which questions count.  </a:t>
          </a:r>
          <a:endParaRPr lang="en-US"/>
        </a:p>
      </dgm:t>
    </dgm:pt>
    <dgm:pt modelId="{52843D5A-432B-4B0A-AC7E-5A2AD6ABDB17}" type="parTrans" cxnId="{F2C0DB4A-3353-409D-8B77-3B8CFAB27347}">
      <dgm:prSet/>
      <dgm:spPr/>
      <dgm:t>
        <a:bodyPr/>
        <a:lstStyle/>
        <a:p>
          <a:endParaRPr lang="en-US"/>
        </a:p>
      </dgm:t>
    </dgm:pt>
    <dgm:pt modelId="{E03722B1-12B3-4892-8F6B-5DDDCC475E6F}" type="sibTrans" cxnId="{F2C0DB4A-3353-409D-8B77-3B8CFAB27347}">
      <dgm:prSet/>
      <dgm:spPr/>
      <dgm:t>
        <a:bodyPr/>
        <a:lstStyle/>
        <a:p>
          <a:endParaRPr lang="en-US"/>
        </a:p>
      </dgm:t>
    </dgm:pt>
    <dgm:pt modelId="{C7885D38-1447-4B2A-B16C-3926C542EA02}">
      <dgm:prSet/>
      <dgm:spPr/>
      <dgm:t>
        <a:bodyPr/>
        <a:lstStyle/>
        <a:p>
          <a:r>
            <a:rPr lang="en-US" baseline="0" dirty="0"/>
            <a:t>CM exam has 110 questions of which 10 are “pre-test” items.  You have 2 hours to take the CM exam.</a:t>
          </a:r>
          <a:endParaRPr lang="en-US" dirty="0"/>
        </a:p>
      </dgm:t>
    </dgm:pt>
    <dgm:pt modelId="{C942325A-AE4D-4EC3-ADCA-4C6FD07DBE45}" type="parTrans" cxnId="{695FA216-D123-48D0-B8F8-092DF70D62EF}">
      <dgm:prSet/>
      <dgm:spPr/>
      <dgm:t>
        <a:bodyPr/>
        <a:lstStyle/>
        <a:p>
          <a:endParaRPr lang="en-US"/>
        </a:p>
      </dgm:t>
    </dgm:pt>
    <dgm:pt modelId="{13E43DC2-4EDA-45F2-A4FB-15F7303923E3}" type="sibTrans" cxnId="{695FA216-D123-48D0-B8F8-092DF70D62EF}">
      <dgm:prSet/>
      <dgm:spPr/>
      <dgm:t>
        <a:bodyPr/>
        <a:lstStyle/>
        <a:p>
          <a:endParaRPr lang="en-US"/>
        </a:p>
      </dgm:t>
    </dgm:pt>
    <dgm:pt modelId="{2E07809D-AEA5-4B50-B098-30176E350F32}" type="pres">
      <dgm:prSet presAssocID="{60AD59CB-E789-49D6-AD4F-015D0D1D44BF}" presName="linear" presStyleCnt="0">
        <dgm:presLayoutVars>
          <dgm:animLvl val="lvl"/>
          <dgm:resizeHandles val="exact"/>
        </dgm:presLayoutVars>
      </dgm:prSet>
      <dgm:spPr/>
    </dgm:pt>
    <dgm:pt modelId="{103591FA-C3F0-4949-8E5C-946CAF613052}" type="pres">
      <dgm:prSet presAssocID="{39D96D77-B9BD-446B-8926-5D90F60792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C4CD14-5B80-4DC5-A0D8-05257AFE5679}" type="pres">
      <dgm:prSet presAssocID="{39D96D77-B9BD-446B-8926-5D90F6079291}" presName="childText" presStyleLbl="revTx" presStyleIdx="0" presStyleCnt="1">
        <dgm:presLayoutVars>
          <dgm:bulletEnabled val="1"/>
        </dgm:presLayoutVars>
      </dgm:prSet>
      <dgm:spPr/>
    </dgm:pt>
    <dgm:pt modelId="{7BD68FBB-1B23-4BE3-9693-E8C63738CF3D}" type="pres">
      <dgm:prSet presAssocID="{C7885D38-1447-4B2A-B16C-3926C542EA0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95FA216-D123-48D0-B8F8-092DF70D62EF}" srcId="{60AD59CB-E789-49D6-AD4F-015D0D1D44BF}" destId="{C7885D38-1447-4B2A-B16C-3926C542EA02}" srcOrd="1" destOrd="0" parTransId="{C942325A-AE4D-4EC3-ADCA-4C6FD07DBE45}" sibTransId="{13E43DC2-4EDA-45F2-A4FB-15F7303923E3}"/>
    <dgm:cxn modelId="{F2C0DB4A-3353-409D-8B77-3B8CFAB27347}" srcId="{39D96D77-B9BD-446B-8926-5D90F6079291}" destId="{7D81BF2A-72CE-4371-BBE4-AEBD9507D15F}" srcOrd="0" destOrd="0" parTransId="{52843D5A-432B-4B0A-AC7E-5A2AD6ABDB17}" sibTransId="{E03722B1-12B3-4892-8F6B-5DDDCC475E6F}"/>
    <dgm:cxn modelId="{5EC43374-2021-41E4-911A-5C8C699457F2}" srcId="{60AD59CB-E789-49D6-AD4F-015D0D1D44BF}" destId="{39D96D77-B9BD-446B-8926-5D90F6079291}" srcOrd="0" destOrd="0" parTransId="{662D3782-8800-4B05-A526-1E01CA381B2F}" sibTransId="{BC8E04AE-1512-4E90-8FA7-6A4AFEC83CC6}"/>
    <dgm:cxn modelId="{CB754483-D774-4F17-BDE4-4BB494D0BD70}" type="presOf" srcId="{39D96D77-B9BD-446B-8926-5D90F6079291}" destId="{103591FA-C3F0-4949-8E5C-946CAF613052}" srcOrd="0" destOrd="0" presId="urn:microsoft.com/office/officeart/2005/8/layout/vList2"/>
    <dgm:cxn modelId="{62605983-B81C-463F-A0A2-6A25972EB357}" type="presOf" srcId="{60AD59CB-E789-49D6-AD4F-015D0D1D44BF}" destId="{2E07809D-AEA5-4B50-B098-30176E350F32}" srcOrd="0" destOrd="0" presId="urn:microsoft.com/office/officeart/2005/8/layout/vList2"/>
    <dgm:cxn modelId="{8D4E5FCC-3823-4FBD-BF24-EE8192A8EDEA}" type="presOf" srcId="{C7885D38-1447-4B2A-B16C-3926C542EA02}" destId="{7BD68FBB-1B23-4BE3-9693-E8C63738CF3D}" srcOrd="0" destOrd="0" presId="urn:microsoft.com/office/officeart/2005/8/layout/vList2"/>
    <dgm:cxn modelId="{C6531CEE-B0FE-4358-9690-BCE0A143FE4D}" type="presOf" srcId="{7D81BF2A-72CE-4371-BBE4-AEBD9507D15F}" destId="{67C4CD14-5B80-4DC5-A0D8-05257AFE5679}" srcOrd="0" destOrd="0" presId="urn:microsoft.com/office/officeart/2005/8/layout/vList2"/>
    <dgm:cxn modelId="{26DF68EB-0C10-4503-8157-00300FF2CDDF}" type="presParOf" srcId="{2E07809D-AEA5-4B50-B098-30176E350F32}" destId="{103591FA-C3F0-4949-8E5C-946CAF613052}" srcOrd="0" destOrd="0" presId="urn:microsoft.com/office/officeart/2005/8/layout/vList2"/>
    <dgm:cxn modelId="{16496FCB-0D59-49FA-8CC7-5B78A58E70F3}" type="presParOf" srcId="{2E07809D-AEA5-4B50-B098-30176E350F32}" destId="{67C4CD14-5B80-4DC5-A0D8-05257AFE5679}" srcOrd="1" destOrd="0" presId="urn:microsoft.com/office/officeart/2005/8/layout/vList2"/>
    <dgm:cxn modelId="{36A40E47-0F97-4727-A7AC-C858EA315CB8}" type="presParOf" srcId="{2E07809D-AEA5-4B50-B098-30176E350F32}" destId="{7BD68FBB-1B23-4BE3-9693-E8C63738CF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CC920-5920-4561-8EA1-43FBD751FE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4AE60CF-5935-43E8-9A85-40F0399434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Maintain your normal schedule of exercise, rest, and proper nutrition especially in the few days before the exam.  </a:t>
          </a:r>
        </a:p>
      </dgm:t>
    </dgm:pt>
    <dgm:pt modelId="{865FE118-C06E-49CD-A337-6117FC68903D}" type="parTrans" cxnId="{ABEB9BCC-7B4E-4426-A689-512C52A4FC33}">
      <dgm:prSet/>
      <dgm:spPr/>
      <dgm:t>
        <a:bodyPr/>
        <a:lstStyle/>
        <a:p>
          <a:endParaRPr lang="en-US"/>
        </a:p>
      </dgm:t>
    </dgm:pt>
    <dgm:pt modelId="{3A3EE898-255D-4BEC-A47A-366304329A0B}" type="sibTrans" cxnId="{ABEB9BCC-7B4E-4426-A689-512C52A4FC33}">
      <dgm:prSet/>
      <dgm:spPr/>
      <dgm:t>
        <a:bodyPr/>
        <a:lstStyle/>
        <a:p>
          <a:endParaRPr lang="en-US"/>
        </a:p>
      </dgm:t>
    </dgm:pt>
    <dgm:pt modelId="{9ED83A28-D993-48A0-976E-3E825B90D8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Consider taking some personal time away from work for review and rest right before the exam.</a:t>
          </a:r>
        </a:p>
      </dgm:t>
    </dgm:pt>
    <dgm:pt modelId="{5AF556BD-4037-4668-9F21-65D0F60D3615}" type="parTrans" cxnId="{F5C170DA-7CDE-4F90-9DA0-F4E45DC44551}">
      <dgm:prSet/>
      <dgm:spPr/>
      <dgm:t>
        <a:bodyPr/>
        <a:lstStyle/>
        <a:p>
          <a:endParaRPr lang="en-US"/>
        </a:p>
      </dgm:t>
    </dgm:pt>
    <dgm:pt modelId="{2955CC4C-B996-472E-92E4-12D0F19ECC58}" type="sibTrans" cxnId="{F5C170DA-7CDE-4F90-9DA0-F4E45DC44551}">
      <dgm:prSet/>
      <dgm:spPr/>
      <dgm:t>
        <a:bodyPr/>
        <a:lstStyle/>
        <a:p>
          <a:endParaRPr lang="en-US"/>
        </a:p>
      </dgm:t>
    </dgm:pt>
    <dgm:pt modelId="{11C34FD4-B151-4454-9F21-015B3E0FDE77}" type="pres">
      <dgm:prSet presAssocID="{9A5CC920-5920-4561-8EA1-43FBD751FE04}" presName="root" presStyleCnt="0">
        <dgm:presLayoutVars>
          <dgm:dir/>
          <dgm:resizeHandles val="exact"/>
        </dgm:presLayoutVars>
      </dgm:prSet>
      <dgm:spPr/>
    </dgm:pt>
    <dgm:pt modelId="{5C650722-A7EC-4BE6-8E10-FF694DB3D69B}" type="pres">
      <dgm:prSet presAssocID="{44AE60CF-5935-43E8-9A85-40F039943458}" presName="compNode" presStyleCnt="0"/>
      <dgm:spPr/>
    </dgm:pt>
    <dgm:pt modelId="{8C38BCD7-B29C-4B0F-B191-0C61C3396C3D}" type="pres">
      <dgm:prSet presAssocID="{44AE60CF-5935-43E8-9A85-40F039943458}" presName="bgRect" presStyleLbl="bgShp" presStyleIdx="0" presStyleCnt="2" custScaleY="126149"/>
      <dgm:spPr/>
    </dgm:pt>
    <dgm:pt modelId="{DDF99C2C-C5EC-44CD-B036-516539AEDDA4}" type="pres">
      <dgm:prSet presAssocID="{44AE60CF-5935-43E8-9A85-40F0399434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EED4211D-A14F-411E-B2E9-D3F5241770D5}" type="pres">
      <dgm:prSet presAssocID="{44AE60CF-5935-43E8-9A85-40F039943458}" presName="spaceRect" presStyleCnt="0"/>
      <dgm:spPr/>
    </dgm:pt>
    <dgm:pt modelId="{F7047EF2-3931-44AA-92A6-469CB59A8675}" type="pres">
      <dgm:prSet presAssocID="{44AE60CF-5935-43E8-9A85-40F039943458}" presName="parTx" presStyleLbl="revTx" presStyleIdx="0" presStyleCnt="2">
        <dgm:presLayoutVars>
          <dgm:chMax val="0"/>
          <dgm:chPref val="0"/>
        </dgm:presLayoutVars>
      </dgm:prSet>
      <dgm:spPr/>
    </dgm:pt>
    <dgm:pt modelId="{DBFCC9DD-FDA7-4C96-827B-3D15183C3C19}" type="pres">
      <dgm:prSet presAssocID="{3A3EE898-255D-4BEC-A47A-366304329A0B}" presName="sibTrans" presStyleCnt="0"/>
      <dgm:spPr/>
    </dgm:pt>
    <dgm:pt modelId="{7ABD5A77-A091-4037-B325-DD10D2476EC0}" type="pres">
      <dgm:prSet presAssocID="{9ED83A28-D993-48A0-976E-3E825B90D862}" presName="compNode" presStyleCnt="0"/>
      <dgm:spPr/>
    </dgm:pt>
    <dgm:pt modelId="{4F500958-389F-4512-844A-3ABE56A3FEA9}" type="pres">
      <dgm:prSet presAssocID="{9ED83A28-D993-48A0-976E-3E825B90D862}" presName="bgRect" presStyleLbl="bgShp" presStyleIdx="1" presStyleCnt="2"/>
      <dgm:spPr/>
    </dgm:pt>
    <dgm:pt modelId="{5EEE7BBD-1734-47FB-8431-4C1B2911B10C}" type="pres">
      <dgm:prSet presAssocID="{9ED83A28-D993-48A0-976E-3E825B90D86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CAC6CF1-F924-4CA2-A434-55E8AEB65D4C}" type="pres">
      <dgm:prSet presAssocID="{9ED83A28-D993-48A0-976E-3E825B90D862}" presName="spaceRect" presStyleCnt="0"/>
      <dgm:spPr/>
    </dgm:pt>
    <dgm:pt modelId="{C2281C3F-A6F9-494B-9984-C39265073375}" type="pres">
      <dgm:prSet presAssocID="{9ED83A28-D993-48A0-976E-3E825B90D86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AEC3C61-0E0D-4D36-813C-63DE79C9FDA3}" type="presOf" srcId="{9ED83A28-D993-48A0-976E-3E825B90D862}" destId="{C2281C3F-A6F9-494B-9984-C39265073375}" srcOrd="0" destOrd="0" presId="urn:microsoft.com/office/officeart/2018/2/layout/IconVerticalSolidList"/>
    <dgm:cxn modelId="{B1126365-421D-4E75-AA95-8500C4DBF175}" type="presOf" srcId="{9A5CC920-5920-4561-8EA1-43FBD751FE04}" destId="{11C34FD4-B151-4454-9F21-015B3E0FDE77}" srcOrd="0" destOrd="0" presId="urn:microsoft.com/office/officeart/2018/2/layout/IconVerticalSolidList"/>
    <dgm:cxn modelId="{6F774CB1-C5D0-4712-803A-531990D4848B}" type="presOf" srcId="{44AE60CF-5935-43E8-9A85-40F039943458}" destId="{F7047EF2-3931-44AA-92A6-469CB59A8675}" srcOrd="0" destOrd="0" presId="urn:microsoft.com/office/officeart/2018/2/layout/IconVerticalSolidList"/>
    <dgm:cxn modelId="{ABEB9BCC-7B4E-4426-A689-512C52A4FC33}" srcId="{9A5CC920-5920-4561-8EA1-43FBD751FE04}" destId="{44AE60CF-5935-43E8-9A85-40F039943458}" srcOrd="0" destOrd="0" parTransId="{865FE118-C06E-49CD-A337-6117FC68903D}" sibTransId="{3A3EE898-255D-4BEC-A47A-366304329A0B}"/>
    <dgm:cxn modelId="{F5C170DA-7CDE-4F90-9DA0-F4E45DC44551}" srcId="{9A5CC920-5920-4561-8EA1-43FBD751FE04}" destId="{9ED83A28-D993-48A0-976E-3E825B90D862}" srcOrd="1" destOrd="0" parTransId="{5AF556BD-4037-4668-9F21-65D0F60D3615}" sibTransId="{2955CC4C-B996-472E-92E4-12D0F19ECC58}"/>
    <dgm:cxn modelId="{720DB2DA-979B-4C2D-AA34-AE5FF69C1A95}" type="presParOf" srcId="{11C34FD4-B151-4454-9F21-015B3E0FDE77}" destId="{5C650722-A7EC-4BE6-8E10-FF694DB3D69B}" srcOrd="0" destOrd="0" presId="urn:microsoft.com/office/officeart/2018/2/layout/IconVerticalSolidList"/>
    <dgm:cxn modelId="{6EB57657-2FC9-4D06-B442-86A387DB9996}" type="presParOf" srcId="{5C650722-A7EC-4BE6-8E10-FF694DB3D69B}" destId="{8C38BCD7-B29C-4B0F-B191-0C61C3396C3D}" srcOrd="0" destOrd="0" presId="urn:microsoft.com/office/officeart/2018/2/layout/IconVerticalSolidList"/>
    <dgm:cxn modelId="{C72C2DC7-EB7E-474D-A0AA-DC1EDD0D29DF}" type="presParOf" srcId="{5C650722-A7EC-4BE6-8E10-FF694DB3D69B}" destId="{DDF99C2C-C5EC-44CD-B036-516539AEDDA4}" srcOrd="1" destOrd="0" presId="urn:microsoft.com/office/officeart/2018/2/layout/IconVerticalSolidList"/>
    <dgm:cxn modelId="{3BCEDE9E-E540-4E13-82B1-284142A28A80}" type="presParOf" srcId="{5C650722-A7EC-4BE6-8E10-FF694DB3D69B}" destId="{EED4211D-A14F-411E-B2E9-D3F5241770D5}" srcOrd="2" destOrd="0" presId="urn:microsoft.com/office/officeart/2018/2/layout/IconVerticalSolidList"/>
    <dgm:cxn modelId="{635A9205-D56E-4041-9A1C-AF3CB263245B}" type="presParOf" srcId="{5C650722-A7EC-4BE6-8E10-FF694DB3D69B}" destId="{F7047EF2-3931-44AA-92A6-469CB59A8675}" srcOrd="3" destOrd="0" presId="urn:microsoft.com/office/officeart/2018/2/layout/IconVerticalSolidList"/>
    <dgm:cxn modelId="{1D6FD535-DA04-448F-ADC4-14B197E86ACB}" type="presParOf" srcId="{11C34FD4-B151-4454-9F21-015B3E0FDE77}" destId="{DBFCC9DD-FDA7-4C96-827B-3D15183C3C19}" srcOrd="1" destOrd="0" presId="urn:microsoft.com/office/officeart/2018/2/layout/IconVerticalSolidList"/>
    <dgm:cxn modelId="{22A188FC-FD16-4B9A-8E41-015D386E73BD}" type="presParOf" srcId="{11C34FD4-B151-4454-9F21-015B3E0FDE77}" destId="{7ABD5A77-A091-4037-B325-DD10D2476EC0}" srcOrd="2" destOrd="0" presId="urn:microsoft.com/office/officeart/2018/2/layout/IconVerticalSolidList"/>
    <dgm:cxn modelId="{82FC2DC1-0753-46DE-AFEC-125076321F9C}" type="presParOf" srcId="{7ABD5A77-A091-4037-B325-DD10D2476EC0}" destId="{4F500958-389F-4512-844A-3ABE56A3FEA9}" srcOrd="0" destOrd="0" presId="urn:microsoft.com/office/officeart/2018/2/layout/IconVerticalSolidList"/>
    <dgm:cxn modelId="{A2FF738A-9B89-47CB-A2A7-15ABE7ED7356}" type="presParOf" srcId="{7ABD5A77-A091-4037-B325-DD10D2476EC0}" destId="{5EEE7BBD-1734-47FB-8431-4C1B2911B10C}" srcOrd="1" destOrd="0" presId="urn:microsoft.com/office/officeart/2018/2/layout/IconVerticalSolidList"/>
    <dgm:cxn modelId="{DBD62141-4B48-4154-9B28-BB4CDE2826FE}" type="presParOf" srcId="{7ABD5A77-A091-4037-B325-DD10D2476EC0}" destId="{ACAC6CF1-F924-4CA2-A434-55E8AEB65D4C}" srcOrd="2" destOrd="0" presId="urn:microsoft.com/office/officeart/2018/2/layout/IconVerticalSolidList"/>
    <dgm:cxn modelId="{1BB67DB1-D3F1-443A-9EB3-6E987F5481F4}" type="presParOf" srcId="{7ABD5A77-A091-4037-B325-DD10D2476EC0}" destId="{C2281C3F-A6F9-494B-9984-C392650733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64CC8D-FE9E-4824-BCAA-38B922902F6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98212-A72E-4E80-AAD9-4D2A23F8D69C}">
      <dgm:prSet/>
      <dgm:spPr/>
      <dgm:t>
        <a:bodyPr/>
        <a:lstStyle/>
        <a:p>
          <a:r>
            <a:rPr lang="en-US" dirty="0"/>
            <a:t>Allow plenty of time to arrive at your destination.  </a:t>
          </a:r>
        </a:p>
      </dgm:t>
    </dgm:pt>
    <dgm:pt modelId="{1E15044A-8F50-4827-B2B8-04281C44E9C5}" type="parTrans" cxnId="{322E71D1-51C6-48DA-83D5-496746CFCDB1}">
      <dgm:prSet/>
      <dgm:spPr/>
      <dgm:t>
        <a:bodyPr/>
        <a:lstStyle/>
        <a:p>
          <a:endParaRPr lang="en-US"/>
        </a:p>
      </dgm:t>
    </dgm:pt>
    <dgm:pt modelId="{EC46412D-4917-4352-889E-C662C9A2DA6D}" type="sibTrans" cxnId="{322E71D1-51C6-48DA-83D5-496746CFCDB1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5F76F7A7-45B8-4094-8C66-9644C9CFE667}">
      <dgm:prSet/>
      <dgm:spPr/>
      <dgm:t>
        <a:bodyPr/>
        <a:lstStyle/>
        <a:p>
          <a:r>
            <a:rPr lang="en-US" dirty="0"/>
            <a:t>Map it out and perhaps scout out the location ahead of time.  </a:t>
          </a:r>
        </a:p>
      </dgm:t>
    </dgm:pt>
    <dgm:pt modelId="{493ABE81-7008-45CA-A1DB-FF3EE8C65392}" type="parTrans" cxnId="{B1EFFCA9-2C10-4731-9EF2-A4D3BDFB1E4A}">
      <dgm:prSet/>
      <dgm:spPr/>
      <dgm:t>
        <a:bodyPr/>
        <a:lstStyle/>
        <a:p>
          <a:endParaRPr lang="en-US"/>
        </a:p>
      </dgm:t>
    </dgm:pt>
    <dgm:pt modelId="{B46BC4B1-3DAA-4DC5-AC7C-59F3CDCDDF80}" type="sibTrans" cxnId="{B1EFFCA9-2C10-4731-9EF2-A4D3BDFB1E4A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777FCA8C-6E15-4BA9-9BA0-60FBD7507FAC}">
      <dgm:prSet/>
      <dgm:spPr/>
      <dgm:t>
        <a:bodyPr/>
        <a:lstStyle/>
        <a:p>
          <a:r>
            <a:rPr lang="en-US" dirty="0"/>
            <a:t>Consider having a backup plan like printed directions.</a:t>
          </a:r>
        </a:p>
      </dgm:t>
    </dgm:pt>
    <dgm:pt modelId="{F7C95CA5-1FC6-4641-A730-54516334D32D}" type="parTrans" cxnId="{3F31CE89-DA6D-48D1-83B1-975082DC59A8}">
      <dgm:prSet/>
      <dgm:spPr/>
      <dgm:t>
        <a:bodyPr/>
        <a:lstStyle/>
        <a:p>
          <a:endParaRPr lang="en-US"/>
        </a:p>
      </dgm:t>
    </dgm:pt>
    <dgm:pt modelId="{C9321BB6-04C3-4B44-BA3A-77B3CD2B16C3}" type="sibTrans" cxnId="{3F31CE89-DA6D-48D1-83B1-975082DC59A8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B03CA22B-F502-4F9C-984A-EE88277D9BE5}" type="pres">
      <dgm:prSet presAssocID="{0B64CC8D-FE9E-4824-BCAA-38B922902F66}" presName="Name0" presStyleCnt="0">
        <dgm:presLayoutVars>
          <dgm:animLvl val="lvl"/>
          <dgm:resizeHandles val="exact"/>
        </dgm:presLayoutVars>
      </dgm:prSet>
      <dgm:spPr/>
    </dgm:pt>
    <dgm:pt modelId="{810C7AAB-7651-41ED-8D95-E27C5C24FAD4}" type="pres">
      <dgm:prSet presAssocID="{83998212-A72E-4E80-AAD9-4D2A23F8D69C}" presName="compositeNode" presStyleCnt="0">
        <dgm:presLayoutVars>
          <dgm:bulletEnabled val="1"/>
        </dgm:presLayoutVars>
      </dgm:prSet>
      <dgm:spPr/>
    </dgm:pt>
    <dgm:pt modelId="{BB2D5666-2B13-4384-8DFE-66DEBCDCAA8C}" type="pres">
      <dgm:prSet presAssocID="{83998212-A72E-4E80-AAD9-4D2A23F8D69C}" presName="bgRect" presStyleLbl="alignNode1" presStyleIdx="0" presStyleCnt="3"/>
      <dgm:spPr/>
    </dgm:pt>
    <dgm:pt modelId="{F08B8E67-E7F6-404F-8D65-9F0A4A21B391}" type="pres">
      <dgm:prSet presAssocID="{EC46412D-4917-4352-889E-C662C9A2DA6D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5300408-D0C6-4B47-A576-B8939524EEDC}" type="pres">
      <dgm:prSet presAssocID="{83998212-A72E-4E80-AAD9-4D2A23F8D69C}" presName="nodeRect" presStyleLbl="alignNode1" presStyleIdx="0" presStyleCnt="3">
        <dgm:presLayoutVars>
          <dgm:bulletEnabled val="1"/>
        </dgm:presLayoutVars>
      </dgm:prSet>
      <dgm:spPr/>
    </dgm:pt>
    <dgm:pt modelId="{86A680B8-1B69-4EED-9810-418C0B847DA3}" type="pres">
      <dgm:prSet presAssocID="{EC46412D-4917-4352-889E-C662C9A2DA6D}" presName="sibTrans" presStyleCnt="0"/>
      <dgm:spPr/>
    </dgm:pt>
    <dgm:pt modelId="{81CF99CE-903E-4EE7-90A8-2C9AFBB6B8EF}" type="pres">
      <dgm:prSet presAssocID="{5F76F7A7-45B8-4094-8C66-9644C9CFE667}" presName="compositeNode" presStyleCnt="0">
        <dgm:presLayoutVars>
          <dgm:bulletEnabled val="1"/>
        </dgm:presLayoutVars>
      </dgm:prSet>
      <dgm:spPr/>
    </dgm:pt>
    <dgm:pt modelId="{22CE1E66-2AF9-4AFA-8784-026056F41FED}" type="pres">
      <dgm:prSet presAssocID="{5F76F7A7-45B8-4094-8C66-9644C9CFE667}" presName="bgRect" presStyleLbl="alignNode1" presStyleIdx="1" presStyleCnt="3"/>
      <dgm:spPr/>
    </dgm:pt>
    <dgm:pt modelId="{B288D80B-330D-4B57-B7F1-217C12C5D499}" type="pres">
      <dgm:prSet presAssocID="{B46BC4B1-3DAA-4DC5-AC7C-59F3CDCDDF8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2023CDE5-9549-4FAE-A329-88313594AF7B}" type="pres">
      <dgm:prSet presAssocID="{5F76F7A7-45B8-4094-8C66-9644C9CFE667}" presName="nodeRect" presStyleLbl="alignNode1" presStyleIdx="1" presStyleCnt="3">
        <dgm:presLayoutVars>
          <dgm:bulletEnabled val="1"/>
        </dgm:presLayoutVars>
      </dgm:prSet>
      <dgm:spPr/>
    </dgm:pt>
    <dgm:pt modelId="{1FE978F2-1744-4735-AE7C-8EA454E81DC2}" type="pres">
      <dgm:prSet presAssocID="{B46BC4B1-3DAA-4DC5-AC7C-59F3CDCDDF80}" presName="sibTrans" presStyleCnt="0"/>
      <dgm:spPr/>
    </dgm:pt>
    <dgm:pt modelId="{E589DBC5-1C9F-4379-972D-9770F4ACFE81}" type="pres">
      <dgm:prSet presAssocID="{777FCA8C-6E15-4BA9-9BA0-60FBD7507FAC}" presName="compositeNode" presStyleCnt="0">
        <dgm:presLayoutVars>
          <dgm:bulletEnabled val="1"/>
        </dgm:presLayoutVars>
      </dgm:prSet>
      <dgm:spPr/>
    </dgm:pt>
    <dgm:pt modelId="{8A9387A9-95D1-471C-9DE0-23BE7A018F0B}" type="pres">
      <dgm:prSet presAssocID="{777FCA8C-6E15-4BA9-9BA0-60FBD7507FAC}" presName="bgRect" presStyleLbl="alignNode1" presStyleIdx="2" presStyleCnt="3"/>
      <dgm:spPr/>
    </dgm:pt>
    <dgm:pt modelId="{81FA33B8-D856-4032-8EEF-4CBE639B91D7}" type="pres">
      <dgm:prSet presAssocID="{C9321BB6-04C3-4B44-BA3A-77B3CD2B16C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E42B085-A46E-4AC9-8283-8D30B16AF9C2}" type="pres">
      <dgm:prSet presAssocID="{777FCA8C-6E15-4BA9-9BA0-60FBD7507FA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EC9C170D-2967-44B5-8DFF-92D99A9C6337}" type="presOf" srcId="{777FCA8C-6E15-4BA9-9BA0-60FBD7507FAC}" destId="{8E42B085-A46E-4AC9-8283-8D30B16AF9C2}" srcOrd="1" destOrd="0" presId="urn:microsoft.com/office/officeart/2016/7/layout/LinearBlockProcessNumbered"/>
    <dgm:cxn modelId="{D6D17B18-B46D-48F0-8607-3555692367CE}" type="presOf" srcId="{83998212-A72E-4E80-AAD9-4D2A23F8D69C}" destId="{95300408-D0C6-4B47-A576-B8939524EEDC}" srcOrd="1" destOrd="0" presId="urn:microsoft.com/office/officeart/2016/7/layout/LinearBlockProcessNumbered"/>
    <dgm:cxn modelId="{AA643326-014B-42C7-913F-C555AD417580}" type="presOf" srcId="{5F76F7A7-45B8-4094-8C66-9644C9CFE667}" destId="{2023CDE5-9549-4FAE-A329-88313594AF7B}" srcOrd="1" destOrd="0" presId="urn:microsoft.com/office/officeart/2016/7/layout/LinearBlockProcessNumbered"/>
    <dgm:cxn modelId="{C922A265-C9C4-4BC4-855C-C6EC125493B5}" type="presOf" srcId="{5F76F7A7-45B8-4094-8C66-9644C9CFE667}" destId="{22CE1E66-2AF9-4AFA-8784-026056F41FED}" srcOrd="0" destOrd="0" presId="urn:microsoft.com/office/officeart/2016/7/layout/LinearBlockProcessNumbered"/>
    <dgm:cxn modelId="{3F31CE89-DA6D-48D1-83B1-975082DC59A8}" srcId="{0B64CC8D-FE9E-4824-BCAA-38B922902F66}" destId="{777FCA8C-6E15-4BA9-9BA0-60FBD7507FAC}" srcOrd="2" destOrd="0" parTransId="{F7C95CA5-1FC6-4641-A730-54516334D32D}" sibTransId="{C9321BB6-04C3-4B44-BA3A-77B3CD2B16C3}"/>
    <dgm:cxn modelId="{85DCA78A-DF6E-40F1-A5E1-280F3AC7CE4F}" type="presOf" srcId="{83998212-A72E-4E80-AAD9-4D2A23F8D69C}" destId="{BB2D5666-2B13-4384-8DFE-66DEBCDCAA8C}" srcOrd="0" destOrd="0" presId="urn:microsoft.com/office/officeart/2016/7/layout/LinearBlockProcessNumbered"/>
    <dgm:cxn modelId="{B1EFFCA9-2C10-4731-9EF2-A4D3BDFB1E4A}" srcId="{0B64CC8D-FE9E-4824-BCAA-38B922902F66}" destId="{5F76F7A7-45B8-4094-8C66-9644C9CFE667}" srcOrd="1" destOrd="0" parTransId="{493ABE81-7008-45CA-A1DB-FF3EE8C65392}" sibTransId="{B46BC4B1-3DAA-4DC5-AC7C-59F3CDCDDF80}"/>
    <dgm:cxn modelId="{70FCA8AD-EE41-4684-985A-FE4E31CCF6CA}" type="presOf" srcId="{B46BC4B1-3DAA-4DC5-AC7C-59F3CDCDDF80}" destId="{B288D80B-330D-4B57-B7F1-217C12C5D499}" srcOrd="0" destOrd="0" presId="urn:microsoft.com/office/officeart/2016/7/layout/LinearBlockProcessNumbered"/>
    <dgm:cxn modelId="{DC7EA9AE-6931-40A5-87B4-4DBD345F61EA}" type="presOf" srcId="{0B64CC8D-FE9E-4824-BCAA-38B922902F66}" destId="{B03CA22B-F502-4F9C-984A-EE88277D9BE5}" srcOrd="0" destOrd="0" presId="urn:microsoft.com/office/officeart/2016/7/layout/LinearBlockProcessNumbered"/>
    <dgm:cxn modelId="{74D05AB7-6C49-4BE1-9C7D-AB0B88000910}" type="presOf" srcId="{EC46412D-4917-4352-889E-C662C9A2DA6D}" destId="{F08B8E67-E7F6-404F-8D65-9F0A4A21B391}" srcOrd="0" destOrd="0" presId="urn:microsoft.com/office/officeart/2016/7/layout/LinearBlockProcessNumbered"/>
    <dgm:cxn modelId="{322E71D1-51C6-48DA-83D5-496746CFCDB1}" srcId="{0B64CC8D-FE9E-4824-BCAA-38B922902F66}" destId="{83998212-A72E-4E80-AAD9-4D2A23F8D69C}" srcOrd="0" destOrd="0" parTransId="{1E15044A-8F50-4827-B2B8-04281C44E9C5}" sibTransId="{EC46412D-4917-4352-889E-C662C9A2DA6D}"/>
    <dgm:cxn modelId="{B78F79DF-8077-47BA-A77F-023E0F650327}" type="presOf" srcId="{C9321BB6-04C3-4B44-BA3A-77B3CD2B16C3}" destId="{81FA33B8-D856-4032-8EEF-4CBE639B91D7}" srcOrd="0" destOrd="0" presId="urn:microsoft.com/office/officeart/2016/7/layout/LinearBlockProcessNumbered"/>
    <dgm:cxn modelId="{152BC0FF-0751-4727-96EB-66F4C73C702B}" type="presOf" srcId="{777FCA8C-6E15-4BA9-9BA0-60FBD7507FAC}" destId="{8A9387A9-95D1-471C-9DE0-23BE7A018F0B}" srcOrd="0" destOrd="0" presId="urn:microsoft.com/office/officeart/2016/7/layout/LinearBlockProcessNumbered"/>
    <dgm:cxn modelId="{95506415-8672-40E2-AC81-9333AFEE7B9F}" type="presParOf" srcId="{B03CA22B-F502-4F9C-984A-EE88277D9BE5}" destId="{810C7AAB-7651-41ED-8D95-E27C5C24FAD4}" srcOrd="0" destOrd="0" presId="urn:microsoft.com/office/officeart/2016/7/layout/LinearBlockProcessNumbered"/>
    <dgm:cxn modelId="{D08C630C-2303-4FE6-9292-3A4168C8A787}" type="presParOf" srcId="{810C7AAB-7651-41ED-8D95-E27C5C24FAD4}" destId="{BB2D5666-2B13-4384-8DFE-66DEBCDCAA8C}" srcOrd="0" destOrd="0" presId="urn:microsoft.com/office/officeart/2016/7/layout/LinearBlockProcessNumbered"/>
    <dgm:cxn modelId="{9F93FAAD-0AE3-42D0-A1B0-218D7E5B7466}" type="presParOf" srcId="{810C7AAB-7651-41ED-8D95-E27C5C24FAD4}" destId="{F08B8E67-E7F6-404F-8D65-9F0A4A21B391}" srcOrd="1" destOrd="0" presId="urn:microsoft.com/office/officeart/2016/7/layout/LinearBlockProcessNumbered"/>
    <dgm:cxn modelId="{8AA30C36-7B3E-47BF-81FB-1F6E75C1A7C9}" type="presParOf" srcId="{810C7AAB-7651-41ED-8D95-E27C5C24FAD4}" destId="{95300408-D0C6-4B47-A576-B8939524EEDC}" srcOrd="2" destOrd="0" presId="urn:microsoft.com/office/officeart/2016/7/layout/LinearBlockProcessNumbered"/>
    <dgm:cxn modelId="{EE468778-2861-4B82-ACCB-80E4758973FC}" type="presParOf" srcId="{B03CA22B-F502-4F9C-984A-EE88277D9BE5}" destId="{86A680B8-1B69-4EED-9810-418C0B847DA3}" srcOrd="1" destOrd="0" presId="urn:microsoft.com/office/officeart/2016/7/layout/LinearBlockProcessNumbered"/>
    <dgm:cxn modelId="{2A167535-DE7C-4FB8-84D3-55339742748D}" type="presParOf" srcId="{B03CA22B-F502-4F9C-984A-EE88277D9BE5}" destId="{81CF99CE-903E-4EE7-90A8-2C9AFBB6B8EF}" srcOrd="2" destOrd="0" presId="urn:microsoft.com/office/officeart/2016/7/layout/LinearBlockProcessNumbered"/>
    <dgm:cxn modelId="{FCE05FFF-87F3-4FC3-B96E-20D96CD4D1A6}" type="presParOf" srcId="{81CF99CE-903E-4EE7-90A8-2C9AFBB6B8EF}" destId="{22CE1E66-2AF9-4AFA-8784-026056F41FED}" srcOrd="0" destOrd="0" presId="urn:microsoft.com/office/officeart/2016/7/layout/LinearBlockProcessNumbered"/>
    <dgm:cxn modelId="{A1FEDB5C-C2F6-4C21-9C6B-F6180AAAF8E1}" type="presParOf" srcId="{81CF99CE-903E-4EE7-90A8-2C9AFBB6B8EF}" destId="{B288D80B-330D-4B57-B7F1-217C12C5D499}" srcOrd="1" destOrd="0" presId="urn:microsoft.com/office/officeart/2016/7/layout/LinearBlockProcessNumbered"/>
    <dgm:cxn modelId="{9E59B397-27CA-4C25-B5A3-3CF90C8B82EE}" type="presParOf" srcId="{81CF99CE-903E-4EE7-90A8-2C9AFBB6B8EF}" destId="{2023CDE5-9549-4FAE-A329-88313594AF7B}" srcOrd="2" destOrd="0" presId="urn:microsoft.com/office/officeart/2016/7/layout/LinearBlockProcessNumbered"/>
    <dgm:cxn modelId="{5D8A2630-AD47-445D-AE5F-B34D6D12D58C}" type="presParOf" srcId="{B03CA22B-F502-4F9C-984A-EE88277D9BE5}" destId="{1FE978F2-1744-4735-AE7C-8EA454E81DC2}" srcOrd="3" destOrd="0" presId="urn:microsoft.com/office/officeart/2016/7/layout/LinearBlockProcessNumbered"/>
    <dgm:cxn modelId="{59C6F796-E361-4ACB-B5F0-52B2C502DD3C}" type="presParOf" srcId="{B03CA22B-F502-4F9C-984A-EE88277D9BE5}" destId="{E589DBC5-1C9F-4379-972D-9770F4ACFE81}" srcOrd="4" destOrd="0" presId="urn:microsoft.com/office/officeart/2016/7/layout/LinearBlockProcessNumbered"/>
    <dgm:cxn modelId="{B1C17EDB-28D7-4BD6-9AA4-8CD4EEFA665B}" type="presParOf" srcId="{E589DBC5-1C9F-4379-972D-9770F4ACFE81}" destId="{8A9387A9-95D1-471C-9DE0-23BE7A018F0B}" srcOrd="0" destOrd="0" presId="urn:microsoft.com/office/officeart/2016/7/layout/LinearBlockProcessNumbered"/>
    <dgm:cxn modelId="{085BCBF8-8607-4275-96B8-BEC83FAC04B2}" type="presParOf" srcId="{E589DBC5-1C9F-4379-972D-9770F4ACFE81}" destId="{81FA33B8-D856-4032-8EEF-4CBE639B91D7}" srcOrd="1" destOrd="0" presId="urn:microsoft.com/office/officeart/2016/7/layout/LinearBlockProcessNumbered"/>
    <dgm:cxn modelId="{4379CAFF-6D68-41D8-A144-B2DC467BB1E8}" type="presParOf" srcId="{E589DBC5-1C9F-4379-972D-9770F4ACFE81}" destId="{8E42B085-A46E-4AC9-8283-8D30B16AF9C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AC2194-0D80-44A7-B4E2-E0D2C111C1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FC747C-F353-4E7B-9629-BBFC479036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sure to have your state issued identification with you.  </a:t>
          </a:r>
        </a:p>
      </dgm:t>
    </dgm:pt>
    <dgm:pt modelId="{6CC341F6-4CB0-4F30-94EA-25063EF01CB2}" type="parTrans" cxnId="{9FB498B4-5A91-4165-BD16-858A302D98E6}">
      <dgm:prSet/>
      <dgm:spPr/>
      <dgm:t>
        <a:bodyPr/>
        <a:lstStyle/>
        <a:p>
          <a:endParaRPr lang="en-US"/>
        </a:p>
      </dgm:t>
    </dgm:pt>
    <dgm:pt modelId="{B7BADA28-FB91-40D0-B2FA-1F01EE8FE6CE}" type="sibTrans" cxnId="{9FB498B4-5A91-4165-BD16-858A302D98E6}">
      <dgm:prSet/>
      <dgm:spPr/>
      <dgm:t>
        <a:bodyPr/>
        <a:lstStyle/>
        <a:p>
          <a:endParaRPr lang="en-US"/>
        </a:p>
      </dgm:t>
    </dgm:pt>
    <dgm:pt modelId="{3CA5E74F-C106-4D20-880B-8A48631F7E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Leave personal items at home or in your vehicle.  </a:t>
          </a:r>
        </a:p>
      </dgm:t>
    </dgm:pt>
    <dgm:pt modelId="{E65E8868-4EF8-4C4B-ACCC-CEA7E30AF8E3}" type="parTrans" cxnId="{E655F971-1DB7-4C34-ACEE-AA5AF6BC938F}">
      <dgm:prSet/>
      <dgm:spPr/>
      <dgm:t>
        <a:bodyPr/>
        <a:lstStyle/>
        <a:p>
          <a:endParaRPr lang="en-US"/>
        </a:p>
      </dgm:t>
    </dgm:pt>
    <dgm:pt modelId="{761DF49C-BD7E-486E-B80E-66DA5F41B3C7}" type="sibTrans" cxnId="{E655F971-1DB7-4C34-ACEE-AA5AF6BC938F}">
      <dgm:prSet/>
      <dgm:spPr/>
      <dgm:t>
        <a:bodyPr/>
        <a:lstStyle/>
        <a:p>
          <a:endParaRPr lang="en-US"/>
        </a:p>
      </dgm:t>
    </dgm:pt>
    <dgm:pt modelId="{3DEF24E7-F2EA-439A-89CA-219E25FEC3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any instructions you receive from the examination vendor.</a:t>
          </a:r>
        </a:p>
      </dgm:t>
    </dgm:pt>
    <dgm:pt modelId="{C5C92D0D-702E-4EEF-A75F-16C91DB04367}" type="parTrans" cxnId="{05EE1F02-A7AC-4ADF-B2F9-36F0AAC0E7BC}">
      <dgm:prSet/>
      <dgm:spPr/>
      <dgm:t>
        <a:bodyPr/>
        <a:lstStyle/>
        <a:p>
          <a:endParaRPr lang="en-US"/>
        </a:p>
      </dgm:t>
    </dgm:pt>
    <dgm:pt modelId="{825781F1-DFC1-42F3-B64A-311D39428CC4}" type="sibTrans" cxnId="{05EE1F02-A7AC-4ADF-B2F9-36F0AAC0E7BC}">
      <dgm:prSet/>
      <dgm:spPr/>
      <dgm:t>
        <a:bodyPr/>
        <a:lstStyle/>
        <a:p>
          <a:endParaRPr lang="en-US"/>
        </a:p>
      </dgm:t>
    </dgm:pt>
    <dgm:pt modelId="{E6431E2B-469C-4F91-B2ED-B91916A0F897}" type="pres">
      <dgm:prSet presAssocID="{5CAC2194-0D80-44A7-B4E2-E0D2C111C1C1}" presName="root" presStyleCnt="0">
        <dgm:presLayoutVars>
          <dgm:dir/>
          <dgm:resizeHandles val="exact"/>
        </dgm:presLayoutVars>
      </dgm:prSet>
      <dgm:spPr/>
    </dgm:pt>
    <dgm:pt modelId="{7E181E3A-2977-462D-8835-018202FAE005}" type="pres">
      <dgm:prSet presAssocID="{73FC747C-F353-4E7B-9629-BBFC47903677}" presName="compNode" presStyleCnt="0"/>
      <dgm:spPr/>
    </dgm:pt>
    <dgm:pt modelId="{AB0C7128-DFC9-4E0A-AEF1-5C5B80FFF3E7}" type="pres">
      <dgm:prSet presAssocID="{73FC747C-F353-4E7B-9629-BBFC47903677}" presName="bgRect" presStyleLbl="bgShp" presStyleIdx="0" presStyleCnt="3"/>
      <dgm:spPr/>
    </dgm:pt>
    <dgm:pt modelId="{A7BFD523-23EA-41EC-A524-03D3F580FB01}" type="pres">
      <dgm:prSet presAssocID="{73FC747C-F353-4E7B-9629-BBFC479036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2CF2ECE7-2041-4AAE-9E19-CF62C76E601F}" type="pres">
      <dgm:prSet presAssocID="{73FC747C-F353-4E7B-9629-BBFC47903677}" presName="spaceRect" presStyleCnt="0"/>
      <dgm:spPr/>
    </dgm:pt>
    <dgm:pt modelId="{129A9D99-BC6A-46AB-9331-A421AD349DE5}" type="pres">
      <dgm:prSet presAssocID="{73FC747C-F353-4E7B-9629-BBFC47903677}" presName="parTx" presStyleLbl="revTx" presStyleIdx="0" presStyleCnt="3">
        <dgm:presLayoutVars>
          <dgm:chMax val="0"/>
          <dgm:chPref val="0"/>
        </dgm:presLayoutVars>
      </dgm:prSet>
      <dgm:spPr/>
    </dgm:pt>
    <dgm:pt modelId="{DDD1FFCD-52DA-40F1-B3DF-E7F410056013}" type="pres">
      <dgm:prSet presAssocID="{B7BADA28-FB91-40D0-B2FA-1F01EE8FE6CE}" presName="sibTrans" presStyleCnt="0"/>
      <dgm:spPr/>
    </dgm:pt>
    <dgm:pt modelId="{60F851EF-7D5B-4BA7-B0BC-6BD8BEF81EE7}" type="pres">
      <dgm:prSet presAssocID="{3CA5E74F-C106-4D20-880B-8A48631F7E11}" presName="compNode" presStyleCnt="0"/>
      <dgm:spPr/>
    </dgm:pt>
    <dgm:pt modelId="{3BB87EC8-33EE-4FD0-A8E1-EA9BA9D4E87C}" type="pres">
      <dgm:prSet presAssocID="{3CA5E74F-C106-4D20-880B-8A48631F7E11}" presName="bgRect" presStyleLbl="bgShp" presStyleIdx="1" presStyleCnt="3"/>
      <dgm:spPr/>
    </dgm:pt>
    <dgm:pt modelId="{17553F45-3FE4-43C1-B3BC-36E839C28CB0}" type="pres">
      <dgm:prSet presAssocID="{3CA5E74F-C106-4D20-880B-8A48631F7E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6FC99F07-2D0C-4436-85AF-FCFDF3581A61}" type="pres">
      <dgm:prSet presAssocID="{3CA5E74F-C106-4D20-880B-8A48631F7E11}" presName="spaceRect" presStyleCnt="0"/>
      <dgm:spPr/>
    </dgm:pt>
    <dgm:pt modelId="{C32E3BD9-1CF4-4FD8-A4CB-4F37F715EC84}" type="pres">
      <dgm:prSet presAssocID="{3CA5E74F-C106-4D20-880B-8A48631F7E11}" presName="parTx" presStyleLbl="revTx" presStyleIdx="1" presStyleCnt="3">
        <dgm:presLayoutVars>
          <dgm:chMax val="0"/>
          <dgm:chPref val="0"/>
        </dgm:presLayoutVars>
      </dgm:prSet>
      <dgm:spPr/>
    </dgm:pt>
    <dgm:pt modelId="{748D45DB-87A0-4294-BF34-C3541C4B2C40}" type="pres">
      <dgm:prSet presAssocID="{761DF49C-BD7E-486E-B80E-66DA5F41B3C7}" presName="sibTrans" presStyleCnt="0"/>
      <dgm:spPr/>
    </dgm:pt>
    <dgm:pt modelId="{1555F590-E26A-4BB4-B5C4-22BC19AB9FA2}" type="pres">
      <dgm:prSet presAssocID="{3DEF24E7-F2EA-439A-89CA-219E25FEC39B}" presName="compNode" presStyleCnt="0"/>
      <dgm:spPr/>
    </dgm:pt>
    <dgm:pt modelId="{0F88D2D4-FE44-4FCF-AE42-1410082C90CF}" type="pres">
      <dgm:prSet presAssocID="{3DEF24E7-F2EA-439A-89CA-219E25FEC39B}" presName="bgRect" presStyleLbl="bgShp" presStyleIdx="2" presStyleCnt="3"/>
      <dgm:spPr/>
    </dgm:pt>
    <dgm:pt modelId="{59A1093E-1CFB-4828-919D-371715E3D5FE}" type="pres">
      <dgm:prSet presAssocID="{3DEF24E7-F2EA-439A-89CA-219E25FEC3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C489988-3A44-4879-8AEE-265CA4EF2617}" type="pres">
      <dgm:prSet presAssocID="{3DEF24E7-F2EA-439A-89CA-219E25FEC39B}" presName="spaceRect" presStyleCnt="0"/>
      <dgm:spPr/>
    </dgm:pt>
    <dgm:pt modelId="{F069CE28-59B0-4428-AF79-1D64BA9B4ED9}" type="pres">
      <dgm:prSet presAssocID="{3DEF24E7-F2EA-439A-89CA-219E25FEC39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5EE1F02-A7AC-4ADF-B2F9-36F0AAC0E7BC}" srcId="{5CAC2194-0D80-44A7-B4E2-E0D2C111C1C1}" destId="{3DEF24E7-F2EA-439A-89CA-219E25FEC39B}" srcOrd="2" destOrd="0" parTransId="{C5C92D0D-702E-4EEF-A75F-16C91DB04367}" sibTransId="{825781F1-DFC1-42F3-B64A-311D39428CC4}"/>
    <dgm:cxn modelId="{A05E8523-F3DF-44B8-B0C4-C192A6EC1FCF}" type="presOf" srcId="{5CAC2194-0D80-44A7-B4E2-E0D2C111C1C1}" destId="{E6431E2B-469C-4F91-B2ED-B91916A0F897}" srcOrd="0" destOrd="0" presId="urn:microsoft.com/office/officeart/2018/2/layout/IconVerticalSolidList"/>
    <dgm:cxn modelId="{F439982B-A630-4CEA-85DF-8449915A87F5}" type="presOf" srcId="{3DEF24E7-F2EA-439A-89CA-219E25FEC39B}" destId="{F069CE28-59B0-4428-AF79-1D64BA9B4ED9}" srcOrd="0" destOrd="0" presId="urn:microsoft.com/office/officeart/2018/2/layout/IconVerticalSolidList"/>
    <dgm:cxn modelId="{06732442-F67E-4DD4-827D-A46F8EF9F01F}" type="presOf" srcId="{73FC747C-F353-4E7B-9629-BBFC47903677}" destId="{129A9D99-BC6A-46AB-9331-A421AD349DE5}" srcOrd="0" destOrd="0" presId="urn:microsoft.com/office/officeart/2018/2/layout/IconVerticalSolidList"/>
    <dgm:cxn modelId="{E655F971-1DB7-4C34-ACEE-AA5AF6BC938F}" srcId="{5CAC2194-0D80-44A7-B4E2-E0D2C111C1C1}" destId="{3CA5E74F-C106-4D20-880B-8A48631F7E11}" srcOrd="1" destOrd="0" parTransId="{E65E8868-4EF8-4C4B-ACCC-CEA7E30AF8E3}" sibTransId="{761DF49C-BD7E-486E-B80E-66DA5F41B3C7}"/>
    <dgm:cxn modelId="{9FB498B4-5A91-4165-BD16-858A302D98E6}" srcId="{5CAC2194-0D80-44A7-B4E2-E0D2C111C1C1}" destId="{73FC747C-F353-4E7B-9629-BBFC47903677}" srcOrd="0" destOrd="0" parTransId="{6CC341F6-4CB0-4F30-94EA-25063EF01CB2}" sibTransId="{B7BADA28-FB91-40D0-B2FA-1F01EE8FE6CE}"/>
    <dgm:cxn modelId="{81123CEC-98DA-4E78-B6F2-AA519CB5D011}" type="presOf" srcId="{3CA5E74F-C106-4D20-880B-8A48631F7E11}" destId="{C32E3BD9-1CF4-4FD8-A4CB-4F37F715EC84}" srcOrd="0" destOrd="0" presId="urn:microsoft.com/office/officeart/2018/2/layout/IconVerticalSolidList"/>
    <dgm:cxn modelId="{598DB903-9CC9-4639-8804-7FE38A248FF9}" type="presParOf" srcId="{E6431E2B-469C-4F91-B2ED-B91916A0F897}" destId="{7E181E3A-2977-462D-8835-018202FAE005}" srcOrd="0" destOrd="0" presId="urn:microsoft.com/office/officeart/2018/2/layout/IconVerticalSolidList"/>
    <dgm:cxn modelId="{4E4AAD7A-47BC-48D5-BCE0-9ED1173E6C4D}" type="presParOf" srcId="{7E181E3A-2977-462D-8835-018202FAE005}" destId="{AB0C7128-DFC9-4E0A-AEF1-5C5B80FFF3E7}" srcOrd="0" destOrd="0" presId="urn:microsoft.com/office/officeart/2018/2/layout/IconVerticalSolidList"/>
    <dgm:cxn modelId="{6AE377D1-E3D9-45B7-9252-DDC115E39D29}" type="presParOf" srcId="{7E181E3A-2977-462D-8835-018202FAE005}" destId="{A7BFD523-23EA-41EC-A524-03D3F580FB01}" srcOrd="1" destOrd="0" presId="urn:microsoft.com/office/officeart/2018/2/layout/IconVerticalSolidList"/>
    <dgm:cxn modelId="{85CC4F9F-5D0D-49D3-BE90-A91A07DE5C0C}" type="presParOf" srcId="{7E181E3A-2977-462D-8835-018202FAE005}" destId="{2CF2ECE7-2041-4AAE-9E19-CF62C76E601F}" srcOrd="2" destOrd="0" presId="urn:microsoft.com/office/officeart/2018/2/layout/IconVerticalSolidList"/>
    <dgm:cxn modelId="{9D966062-64D2-40B9-88D9-253543E1F80A}" type="presParOf" srcId="{7E181E3A-2977-462D-8835-018202FAE005}" destId="{129A9D99-BC6A-46AB-9331-A421AD349DE5}" srcOrd="3" destOrd="0" presId="urn:microsoft.com/office/officeart/2018/2/layout/IconVerticalSolidList"/>
    <dgm:cxn modelId="{1E38CB65-EC7A-4338-A93C-976CF4E3C15E}" type="presParOf" srcId="{E6431E2B-469C-4F91-B2ED-B91916A0F897}" destId="{DDD1FFCD-52DA-40F1-B3DF-E7F410056013}" srcOrd="1" destOrd="0" presId="urn:microsoft.com/office/officeart/2018/2/layout/IconVerticalSolidList"/>
    <dgm:cxn modelId="{157BFBC2-0A7F-4183-98C5-D07A75B434D5}" type="presParOf" srcId="{E6431E2B-469C-4F91-B2ED-B91916A0F897}" destId="{60F851EF-7D5B-4BA7-B0BC-6BD8BEF81EE7}" srcOrd="2" destOrd="0" presId="urn:microsoft.com/office/officeart/2018/2/layout/IconVerticalSolidList"/>
    <dgm:cxn modelId="{19932CA1-7317-46A4-A01B-08EC0208F58D}" type="presParOf" srcId="{60F851EF-7D5B-4BA7-B0BC-6BD8BEF81EE7}" destId="{3BB87EC8-33EE-4FD0-A8E1-EA9BA9D4E87C}" srcOrd="0" destOrd="0" presId="urn:microsoft.com/office/officeart/2018/2/layout/IconVerticalSolidList"/>
    <dgm:cxn modelId="{A194D0A0-0A68-45D0-95E2-929914BC1691}" type="presParOf" srcId="{60F851EF-7D5B-4BA7-B0BC-6BD8BEF81EE7}" destId="{17553F45-3FE4-43C1-B3BC-36E839C28CB0}" srcOrd="1" destOrd="0" presId="urn:microsoft.com/office/officeart/2018/2/layout/IconVerticalSolidList"/>
    <dgm:cxn modelId="{4E09976D-59DC-40AF-AA03-DBE7F6289DF4}" type="presParOf" srcId="{60F851EF-7D5B-4BA7-B0BC-6BD8BEF81EE7}" destId="{6FC99F07-2D0C-4436-85AF-FCFDF3581A61}" srcOrd="2" destOrd="0" presId="urn:microsoft.com/office/officeart/2018/2/layout/IconVerticalSolidList"/>
    <dgm:cxn modelId="{94D95B65-69BC-4643-82A7-A8FD457E1DD9}" type="presParOf" srcId="{60F851EF-7D5B-4BA7-B0BC-6BD8BEF81EE7}" destId="{C32E3BD9-1CF4-4FD8-A4CB-4F37F715EC84}" srcOrd="3" destOrd="0" presId="urn:microsoft.com/office/officeart/2018/2/layout/IconVerticalSolidList"/>
    <dgm:cxn modelId="{7F184487-717B-4F76-BF87-243B02178EE2}" type="presParOf" srcId="{E6431E2B-469C-4F91-B2ED-B91916A0F897}" destId="{748D45DB-87A0-4294-BF34-C3541C4B2C40}" srcOrd="3" destOrd="0" presId="urn:microsoft.com/office/officeart/2018/2/layout/IconVerticalSolidList"/>
    <dgm:cxn modelId="{2B73F02D-5C81-4C49-BB82-C214E890D945}" type="presParOf" srcId="{E6431E2B-469C-4F91-B2ED-B91916A0F897}" destId="{1555F590-E26A-4BB4-B5C4-22BC19AB9FA2}" srcOrd="4" destOrd="0" presId="urn:microsoft.com/office/officeart/2018/2/layout/IconVerticalSolidList"/>
    <dgm:cxn modelId="{E6DB446D-53A7-4B44-8EAD-0D5E25F3189F}" type="presParOf" srcId="{1555F590-E26A-4BB4-B5C4-22BC19AB9FA2}" destId="{0F88D2D4-FE44-4FCF-AE42-1410082C90CF}" srcOrd="0" destOrd="0" presId="urn:microsoft.com/office/officeart/2018/2/layout/IconVerticalSolidList"/>
    <dgm:cxn modelId="{8CE43933-01B6-456E-BA21-282792EE4865}" type="presParOf" srcId="{1555F590-E26A-4BB4-B5C4-22BC19AB9FA2}" destId="{59A1093E-1CFB-4828-919D-371715E3D5FE}" srcOrd="1" destOrd="0" presId="urn:microsoft.com/office/officeart/2018/2/layout/IconVerticalSolidList"/>
    <dgm:cxn modelId="{59DD9B21-1CBB-4B8F-BA21-A6BA3B1BCC0D}" type="presParOf" srcId="{1555F590-E26A-4BB4-B5C4-22BC19AB9FA2}" destId="{FC489988-3A44-4879-8AEE-265CA4EF2617}" srcOrd="2" destOrd="0" presId="urn:microsoft.com/office/officeart/2018/2/layout/IconVerticalSolidList"/>
    <dgm:cxn modelId="{AEF499F9-3905-46FE-A1E0-8FD338244C09}" type="presParOf" srcId="{1555F590-E26A-4BB4-B5C4-22BC19AB9FA2}" destId="{F069CE28-59B0-4428-AF79-1D64BA9B4E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50D65D-9EB8-47CA-8666-3A63EFC91692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CB4989-4FBC-4E20-8749-A404F6FF76FE}">
      <dgm:prSet/>
      <dgm:spPr/>
      <dgm:t>
        <a:bodyPr/>
        <a:lstStyle/>
        <a:p>
          <a:r>
            <a:rPr lang="en-US" dirty="0"/>
            <a:t>Time</a:t>
          </a:r>
        </a:p>
      </dgm:t>
    </dgm:pt>
    <dgm:pt modelId="{27CFD571-A8F1-48D1-A001-94989B390CEB}" type="parTrans" cxnId="{72444FA9-5760-4B04-8867-FB9C81A37239}">
      <dgm:prSet/>
      <dgm:spPr/>
      <dgm:t>
        <a:bodyPr/>
        <a:lstStyle/>
        <a:p>
          <a:endParaRPr lang="en-US"/>
        </a:p>
      </dgm:t>
    </dgm:pt>
    <dgm:pt modelId="{2595876A-3733-485A-AB69-3D04A439645D}" type="sibTrans" cxnId="{72444FA9-5760-4B04-8867-FB9C81A37239}">
      <dgm:prSet/>
      <dgm:spPr/>
      <dgm:t>
        <a:bodyPr/>
        <a:lstStyle/>
        <a:p>
          <a:endParaRPr lang="en-US"/>
        </a:p>
      </dgm:t>
    </dgm:pt>
    <dgm:pt modelId="{B9E03B94-9B17-4FCB-8A88-88EFB5E7F214}">
      <dgm:prSet/>
      <dgm:spPr/>
      <dgm:t>
        <a:bodyPr/>
        <a:lstStyle/>
        <a:p>
          <a:r>
            <a:rPr lang="en-US"/>
            <a:t>You will have 3 hours to answer 160 questions for the core exams, so pace yourself.  </a:t>
          </a:r>
        </a:p>
      </dgm:t>
    </dgm:pt>
    <dgm:pt modelId="{EF40181B-BC03-47CE-B732-E84781D6899B}" type="parTrans" cxnId="{6EFFA59E-3D05-449A-80F8-CE186AFA4F7E}">
      <dgm:prSet/>
      <dgm:spPr/>
      <dgm:t>
        <a:bodyPr/>
        <a:lstStyle/>
        <a:p>
          <a:endParaRPr lang="en-US"/>
        </a:p>
      </dgm:t>
    </dgm:pt>
    <dgm:pt modelId="{D9D6ECB6-4ED5-464F-B3F3-E32B159C5C3E}" type="sibTrans" cxnId="{6EFFA59E-3D05-449A-80F8-CE186AFA4F7E}">
      <dgm:prSet/>
      <dgm:spPr/>
      <dgm:t>
        <a:bodyPr/>
        <a:lstStyle/>
        <a:p>
          <a:endParaRPr lang="en-US"/>
        </a:p>
      </dgm:t>
    </dgm:pt>
    <dgm:pt modelId="{CC083691-3329-4539-9A56-CC5D8008B3AC}">
      <dgm:prSet/>
      <dgm:spPr/>
      <dgm:t>
        <a:bodyPr/>
        <a:lstStyle/>
        <a:p>
          <a:r>
            <a:rPr lang="en-US" dirty="0"/>
            <a:t>Mark</a:t>
          </a:r>
        </a:p>
      </dgm:t>
    </dgm:pt>
    <dgm:pt modelId="{F5AF4CAC-C566-4908-968C-290D54C83909}" type="parTrans" cxnId="{70410B4A-B236-4397-94D9-5CDCBE0D728E}">
      <dgm:prSet/>
      <dgm:spPr/>
      <dgm:t>
        <a:bodyPr/>
        <a:lstStyle/>
        <a:p>
          <a:endParaRPr lang="en-US"/>
        </a:p>
      </dgm:t>
    </dgm:pt>
    <dgm:pt modelId="{E75283A4-912C-4461-992A-B32548088949}" type="sibTrans" cxnId="{70410B4A-B236-4397-94D9-5CDCBE0D728E}">
      <dgm:prSet/>
      <dgm:spPr/>
      <dgm:t>
        <a:bodyPr/>
        <a:lstStyle/>
        <a:p>
          <a:endParaRPr lang="en-US"/>
        </a:p>
      </dgm:t>
    </dgm:pt>
    <dgm:pt modelId="{3869DDA4-FAB1-4AA2-8FC1-37F65E8EF0DF}">
      <dgm:prSet/>
      <dgm:spPr/>
      <dgm:t>
        <a:bodyPr/>
        <a:lstStyle/>
        <a:p>
          <a:r>
            <a:rPr lang="en-US"/>
            <a:t>You can mark questions if you wish to go back to them later.  </a:t>
          </a:r>
        </a:p>
      </dgm:t>
    </dgm:pt>
    <dgm:pt modelId="{7803236B-88C8-427B-856C-816EA39C39CE}" type="parTrans" cxnId="{AAEF8108-1F77-45E9-8BA7-79551981BBA5}">
      <dgm:prSet/>
      <dgm:spPr/>
      <dgm:t>
        <a:bodyPr/>
        <a:lstStyle/>
        <a:p>
          <a:endParaRPr lang="en-US"/>
        </a:p>
      </dgm:t>
    </dgm:pt>
    <dgm:pt modelId="{418FCC3B-1F01-4A13-96F3-8658DA529491}" type="sibTrans" cxnId="{AAEF8108-1F77-45E9-8BA7-79551981BBA5}">
      <dgm:prSet/>
      <dgm:spPr/>
      <dgm:t>
        <a:bodyPr/>
        <a:lstStyle/>
        <a:p>
          <a:endParaRPr lang="en-US"/>
        </a:p>
      </dgm:t>
    </dgm:pt>
    <dgm:pt modelId="{4027D9CB-D80F-4257-9F05-351E69B02BBD}">
      <dgm:prSet/>
      <dgm:spPr/>
      <dgm:t>
        <a:bodyPr/>
        <a:lstStyle/>
        <a:p>
          <a:r>
            <a:rPr lang="en-US" dirty="0"/>
            <a:t>Pace</a:t>
          </a:r>
        </a:p>
      </dgm:t>
    </dgm:pt>
    <dgm:pt modelId="{C7D9EB12-D7F5-4358-AFC7-15273FA642AF}" type="parTrans" cxnId="{B6B85237-8442-491B-9412-A29F5A493E0E}">
      <dgm:prSet/>
      <dgm:spPr/>
      <dgm:t>
        <a:bodyPr/>
        <a:lstStyle/>
        <a:p>
          <a:endParaRPr lang="en-US"/>
        </a:p>
      </dgm:t>
    </dgm:pt>
    <dgm:pt modelId="{2193FEA4-C355-4452-91A3-617859F98BD6}" type="sibTrans" cxnId="{B6B85237-8442-491B-9412-A29F5A493E0E}">
      <dgm:prSet/>
      <dgm:spPr/>
      <dgm:t>
        <a:bodyPr/>
        <a:lstStyle/>
        <a:p>
          <a:endParaRPr lang="en-US"/>
        </a:p>
      </dgm:t>
    </dgm:pt>
    <dgm:pt modelId="{0BD0B768-0AD9-4FAA-BBBC-C2E9E6B404F4}">
      <dgm:prSet/>
      <dgm:spPr/>
      <dgm:t>
        <a:bodyPr/>
        <a:lstStyle/>
        <a:p>
          <a:r>
            <a:rPr lang="en-US"/>
            <a:t>Work at a steady pace without rushing.</a:t>
          </a:r>
        </a:p>
      </dgm:t>
    </dgm:pt>
    <dgm:pt modelId="{F9266D88-D398-4ACB-B6D0-A72BBC7FF59D}" type="parTrans" cxnId="{FD1D79C0-0B47-402E-8215-F26C3CB7A0A9}">
      <dgm:prSet/>
      <dgm:spPr/>
      <dgm:t>
        <a:bodyPr/>
        <a:lstStyle/>
        <a:p>
          <a:endParaRPr lang="en-US"/>
        </a:p>
      </dgm:t>
    </dgm:pt>
    <dgm:pt modelId="{35B40956-5068-4441-B097-30B521E96BF9}" type="sibTrans" cxnId="{FD1D79C0-0B47-402E-8215-F26C3CB7A0A9}">
      <dgm:prSet/>
      <dgm:spPr/>
      <dgm:t>
        <a:bodyPr/>
        <a:lstStyle/>
        <a:p>
          <a:endParaRPr lang="en-US"/>
        </a:p>
      </dgm:t>
    </dgm:pt>
    <dgm:pt modelId="{384A2303-4C7D-43A0-B501-72A1C2AEDBC2}" type="pres">
      <dgm:prSet presAssocID="{D650D65D-9EB8-47CA-8666-3A63EFC91692}" presName="Name0" presStyleCnt="0">
        <dgm:presLayoutVars>
          <dgm:dir/>
          <dgm:animLvl val="lvl"/>
          <dgm:resizeHandles val="exact"/>
        </dgm:presLayoutVars>
      </dgm:prSet>
      <dgm:spPr/>
    </dgm:pt>
    <dgm:pt modelId="{602DD555-5FC8-4D6F-ACE9-94EBF4A435E5}" type="pres">
      <dgm:prSet presAssocID="{20CB4989-4FBC-4E20-8749-A404F6FF76FE}" presName="linNode" presStyleCnt="0"/>
      <dgm:spPr/>
    </dgm:pt>
    <dgm:pt modelId="{E29110BE-4ABF-40F9-A66D-89B19C7986E3}" type="pres">
      <dgm:prSet presAssocID="{20CB4989-4FBC-4E20-8749-A404F6FF76F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FE62AEA8-D6EE-4C20-AA2E-3282AE43CA44}" type="pres">
      <dgm:prSet presAssocID="{20CB4989-4FBC-4E20-8749-A404F6FF76FE}" presName="descendantText" presStyleLbl="alignNode1" presStyleIdx="0" presStyleCnt="3">
        <dgm:presLayoutVars>
          <dgm:bulletEnabled/>
        </dgm:presLayoutVars>
      </dgm:prSet>
      <dgm:spPr/>
    </dgm:pt>
    <dgm:pt modelId="{20391E20-FA67-4D1F-BFF2-CB58B10B9CA5}" type="pres">
      <dgm:prSet presAssocID="{2595876A-3733-485A-AB69-3D04A439645D}" presName="sp" presStyleCnt="0"/>
      <dgm:spPr/>
    </dgm:pt>
    <dgm:pt modelId="{1DFB373F-5231-470A-A763-F6F9576C69E6}" type="pres">
      <dgm:prSet presAssocID="{CC083691-3329-4539-9A56-CC5D8008B3AC}" presName="linNode" presStyleCnt="0"/>
      <dgm:spPr/>
    </dgm:pt>
    <dgm:pt modelId="{F4039164-E978-4E9F-8FF2-F23764038D4B}" type="pres">
      <dgm:prSet presAssocID="{CC083691-3329-4539-9A56-CC5D8008B3AC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B280E87E-08F0-41EC-9095-6B1D47443878}" type="pres">
      <dgm:prSet presAssocID="{CC083691-3329-4539-9A56-CC5D8008B3AC}" presName="descendantText" presStyleLbl="alignNode1" presStyleIdx="1" presStyleCnt="3">
        <dgm:presLayoutVars>
          <dgm:bulletEnabled/>
        </dgm:presLayoutVars>
      </dgm:prSet>
      <dgm:spPr/>
    </dgm:pt>
    <dgm:pt modelId="{B31CFD07-AF90-4B0D-9EE3-74C36D321EA2}" type="pres">
      <dgm:prSet presAssocID="{E75283A4-912C-4461-992A-B32548088949}" presName="sp" presStyleCnt="0"/>
      <dgm:spPr/>
    </dgm:pt>
    <dgm:pt modelId="{79464864-B2CD-489B-BF69-035D3EB82C1D}" type="pres">
      <dgm:prSet presAssocID="{4027D9CB-D80F-4257-9F05-351E69B02BBD}" presName="linNode" presStyleCnt="0"/>
      <dgm:spPr/>
    </dgm:pt>
    <dgm:pt modelId="{5FB0FDD1-4CA3-4364-89AC-DEAF0DBE5398}" type="pres">
      <dgm:prSet presAssocID="{4027D9CB-D80F-4257-9F05-351E69B02BBD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C13B5EFC-A65A-4F13-9B68-3C3C6790BC5F}" type="pres">
      <dgm:prSet presAssocID="{4027D9CB-D80F-4257-9F05-351E69B02BBD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AAEF8108-1F77-45E9-8BA7-79551981BBA5}" srcId="{CC083691-3329-4539-9A56-CC5D8008B3AC}" destId="{3869DDA4-FAB1-4AA2-8FC1-37F65E8EF0DF}" srcOrd="0" destOrd="0" parTransId="{7803236B-88C8-427B-856C-816EA39C39CE}" sibTransId="{418FCC3B-1F01-4A13-96F3-8658DA529491}"/>
    <dgm:cxn modelId="{1382C516-D647-42F7-A64E-3A270246D802}" type="presOf" srcId="{D650D65D-9EB8-47CA-8666-3A63EFC91692}" destId="{384A2303-4C7D-43A0-B501-72A1C2AEDBC2}" srcOrd="0" destOrd="0" presId="urn:microsoft.com/office/officeart/2016/7/layout/VerticalHollowActionList"/>
    <dgm:cxn modelId="{E876AB21-5079-4C86-B403-13B9F19FC272}" type="presOf" srcId="{20CB4989-4FBC-4E20-8749-A404F6FF76FE}" destId="{E29110BE-4ABF-40F9-A66D-89B19C7986E3}" srcOrd="0" destOrd="0" presId="urn:microsoft.com/office/officeart/2016/7/layout/VerticalHollowActionList"/>
    <dgm:cxn modelId="{B6B85237-8442-491B-9412-A29F5A493E0E}" srcId="{D650D65D-9EB8-47CA-8666-3A63EFC91692}" destId="{4027D9CB-D80F-4257-9F05-351E69B02BBD}" srcOrd="2" destOrd="0" parTransId="{C7D9EB12-D7F5-4358-AFC7-15273FA642AF}" sibTransId="{2193FEA4-C355-4452-91A3-617859F98BD6}"/>
    <dgm:cxn modelId="{B0F9A73E-C583-4E4B-BC85-83427B9A26BE}" type="presOf" srcId="{4027D9CB-D80F-4257-9F05-351E69B02BBD}" destId="{5FB0FDD1-4CA3-4364-89AC-DEAF0DBE5398}" srcOrd="0" destOrd="0" presId="urn:microsoft.com/office/officeart/2016/7/layout/VerticalHollowActionList"/>
    <dgm:cxn modelId="{21C56860-B61E-494B-836F-3097FA144B05}" type="presOf" srcId="{B9E03B94-9B17-4FCB-8A88-88EFB5E7F214}" destId="{FE62AEA8-D6EE-4C20-AA2E-3282AE43CA44}" srcOrd="0" destOrd="0" presId="urn:microsoft.com/office/officeart/2016/7/layout/VerticalHollowActionList"/>
    <dgm:cxn modelId="{70410B4A-B236-4397-94D9-5CDCBE0D728E}" srcId="{D650D65D-9EB8-47CA-8666-3A63EFC91692}" destId="{CC083691-3329-4539-9A56-CC5D8008B3AC}" srcOrd="1" destOrd="0" parTransId="{F5AF4CAC-C566-4908-968C-290D54C83909}" sibTransId="{E75283A4-912C-4461-992A-B32548088949}"/>
    <dgm:cxn modelId="{6EFFA59E-3D05-449A-80F8-CE186AFA4F7E}" srcId="{20CB4989-4FBC-4E20-8749-A404F6FF76FE}" destId="{B9E03B94-9B17-4FCB-8A88-88EFB5E7F214}" srcOrd="0" destOrd="0" parTransId="{EF40181B-BC03-47CE-B732-E84781D6899B}" sibTransId="{D9D6ECB6-4ED5-464F-B3F3-E32B159C5C3E}"/>
    <dgm:cxn modelId="{72444FA9-5760-4B04-8867-FB9C81A37239}" srcId="{D650D65D-9EB8-47CA-8666-3A63EFC91692}" destId="{20CB4989-4FBC-4E20-8749-A404F6FF76FE}" srcOrd="0" destOrd="0" parTransId="{27CFD571-A8F1-48D1-A001-94989B390CEB}" sibTransId="{2595876A-3733-485A-AB69-3D04A439645D}"/>
    <dgm:cxn modelId="{8180FCB4-DB0A-4E8C-B532-C0423BFB78AE}" type="presOf" srcId="{3869DDA4-FAB1-4AA2-8FC1-37F65E8EF0DF}" destId="{B280E87E-08F0-41EC-9095-6B1D47443878}" srcOrd="0" destOrd="0" presId="urn:microsoft.com/office/officeart/2016/7/layout/VerticalHollowActionList"/>
    <dgm:cxn modelId="{FD1D79C0-0B47-402E-8215-F26C3CB7A0A9}" srcId="{4027D9CB-D80F-4257-9F05-351E69B02BBD}" destId="{0BD0B768-0AD9-4FAA-BBBC-C2E9E6B404F4}" srcOrd="0" destOrd="0" parTransId="{F9266D88-D398-4ACB-B6D0-A72BBC7FF59D}" sibTransId="{35B40956-5068-4441-B097-30B521E96BF9}"/>
    <dgm:cxn modelId="{8B7761EE-9D65-49F3-8A3C-72228B470FE2}" type="presOf" srcId="{CC083691-3329-4539-9A56-CC5D8008B3AC}" destId="{F4039164-E978-4E9F-8FF2-F23764038D4B}" srcOrd="0" destOrd="0" presId="urn:microsoft.com/office/officeart/2016/7/layout/VerticalHollowActionList"/>
    <dgm:cxn modelId="{365D20F7-E3D3-4ED2-BF62-14DF30BB1050}" type="presOf" srcId="{0BD0B768-0AD9-4FAA-BBBC-C2E9E6B404F4}" destId="{C13B5EFC-A65A-4F13-9B68-3C3C6790BC5F}" srcOrd="0" destOrd="0" presId="urn:microsoft.com/office/officeart/2016/7/layout/VerticalHollowActionList"/>
    <dgm:cxn modelId="{A494361B-DC00-4B15-8F6A-8630685077BE}" type="presParOf" srcId="{384A2303-4C7D-43A0-B501-72A1C2AEDBC2}" destId="{602DD555-5FC8-4D6F-ACE9-94EBF4A435E5}" srcOrd="0" destOrd="0" presId="urn:microsoft.com/office/officeart/2016/7/layout/VerticalHollowActionList"/>
    <dgm:cxn modelId="{61DC080E-5F2E-4EA6-AD7D-35C50F4D095C}" type="presParOf" srcId="{602DD555-5FC8-4D6F-ACE9-94EBF4A435E5}" destId="{E29110BE-4ABF-40F9-A66D-89B19C7986E3}" srcOrd="0" destOrd="0" presId="urn:microsoft.com/office/officeart/2016/7/layout/VerticalHollowActionList"/>
    <dgm:cxn modelId="{D9A46FCB-7E89-40CA-AF5A-9B5FB3A9CDC3}" type="presParOf" srcId="{602DD555-5FC8-4D6F-ACE9-94EBF4A435E5}" destId="{FE62AEA8-D6EE-4C20-AA2E-3282AE43CA44}" srcOrd="1" destOrd="0" presId="urn:microsoft.com/office/officeart/2016/7/layout/VerticalHollowActionList"/>
    <dgm:cxn modelId="{F68BFAF2-B6BF-433A-B862-D1755096A1FE}" type="presParOf" srcId="{384A2303-4C7D-43A0-B501-72A1C2AEDBC2}" destId="{20391E20-FA67-4D1F-BFF2-CB58B10B9CA5}" srcOrd="1" destOrd="0" presId="urn:microsoft.com/office/officeart/2016/7/layout/VerticalHollowActionList"/>
    <dgm:cxn modelId="{07D83EBB-BE7F-4C10-93B3-CEFEDF5FADBC}" type="presParOf" srcId="{384A2303-4C7D-43A0-B501-72A1C2AEDBC2}" destId="{1DFB373F-5231-470A-A763-F6F9576C69E6}" srcOrd="2" destOrd="0" presId="urn:microsoft.com/office/officeart/2016/7/layout/VerticalHollowActionList"/>
    <dgm:cxn modelId="{E44CD213-5869-4B54-B400-9B2C0D18FA86}" type="presParOf" srcId="{1DFB373F-5231-470A-A763-F6F9576C69E6}" destId="{F4039164-E978-4E9F-8FF2-F23764038D4B}" srcOrd="0" destOrd="0" presId="urn:microsoft.com/office/officeart/2016/7/layout/VerticalHollowActionList"/>
    <dgm:cxn modelId="{935102E5-B29B-4AC5-B248-439BC5EC1C1A}" type="presParOf" srcId="{1DFB373F-5231-470A-A763-F6F9576C69E6}" destId="{B280E87E-08F0-41EC-9095-6B1D47443878}" srcOrd="1" destOrd="0" presId="urn:microsoft.com/office/officeart/2016/7/layout/VerticalHollowActionList"/>
    <dgm:cxn modelId="{D7CB008A-292F-468E-A5A5-48CA05855CEB}" type="presParOf" srcId="{384A2303-4C7D-43A0-B501-72A1C2AEDBC2}" destId="{B31CFD07-AF90-4B0D-9EE3-74C36D321EA2}" srcOrd="3" destOrd="0" presId="urn:microsoft.com/office/officeart/2016/7/layout/VerticalHollowActionList"/>
    <dgm:cxn modelId="{8EABC2B9-AE41-48A1-86AF-8908D44AFB17}" type="presParOf" srcId="{384A2303-4C7D-43A0-B501-72A1C2AEDBC2}" destId="{79464864-B2CD-489B-BF69-035D3EB82C1D}" srcOrd="4" destOrd="0" presId="urn:microsoft.com/office/officeart/2016/7/layout/VerticalHollowActionList"/>
    <dgm:cxn modelId="{96540CC8-609B-46FB-9A62-35E60614CDFE}" type="presParOf" srcId="{79464864-B2CD-489B-BF69-035D3EB82C1D}" destId="{5FB0FDD1-4CA3-4364-89AC-DEAF0DBE5398}" srcOrd="0" destOrd="0" presId="urn:microsoft.com/office/officeart/2016/7/layout/VerticalHollowActionList"/>
    <dgm:cxn modelId="{37711B96-18D4-4054-9221-27199CA59E72}" type="presParOf" srcId="{79464864-B2CD-489B-BF69-035D3EB82C1D}" destId="{C13B5EFC-A65A-4F13-9B68-3C3C6790BC5F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7EB262-A43B-4BDE-9C67-53BB536A0CCB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04C0C7-2D98-400D-999E-4E6C4B835A94}">
      <dgm:prSet/>
      <dgm:spPr/>
      <dgm:t>
        <a:bodyPr/>
        <a:lstStyle/>
        <a:p>
          <a:r>
            <a:rPr lang="en-US" baseline="0" dirty="0"/>
            <a:t>Try not to overthink questions.  </a:t>
          </a:r>
          <a:endParaRPr lang="en-US" dirty="0"/>
        </a:p>
      </dgm:t>
    </dgm:pt>
    <dgm:pt modelId="{93E45DB5-1B54-4F09-B9E9-DACAE2A2B4C7}" type="parTrans" cxnId="{DAEEE135-C31B-42D5-8DAF-31B9032B8B29}">
      <dgm:prSet/>
      <dgm:spPr/>
      <dgm:t>
        <a:bodyPr/>
        <a:lstStyle/>
        <a:p>
          <a:endParaRPr lang="en-US"/>
        </a:p>
      </dgm:t>
    </dgm:pt>
    <dgm:pt modelId="{B1892BCE-E2D3-4DEA-BAE3-C580E7EAB1DF}" type="sibTrans" cxnId="{DAEEE135-C31B-42D5-8DAF-31B9032B8B29}">
      <dgm:prSet/>
      <dgm:spPr/>
      <dgm:t>
        <a:bodyPr/>
        <a:lstStyle/>
        <a:p>
          <a:endParaRPr lang="en-US"/>
        </a:p>
      </dgm:t>
    </dgm:pt>
    <dgm:pt modelId="{7AAD1D25-FF85-4D4E-9534-172B7F6342D9}">
      <dgm:prSet/>
      <dgm:spPr/>
      <dgm:t>
        <a:bodyPr/>
        <a:lstStyle/>
        <a:p>
          <a:r>
            <a:rPr lang="en-US" baseline="0" dirty="0"/>
            <a:t>Read each question carefully.</a:t>
          </a:r>
          <a:endParaRPr lang="en-US" dirty="0"/>
        </a:p>
      </dgm:t>
    </dgm:pt>
    <dgm:pt modelId="{97B4191A-45A0-48B3-91D6-6CC8E1ACDCDC}" type="parTrans" cxnId="{808A7735-90EF-4E46-8852-2129582418F2}">
      <dgm:prSet/>
      <dgm:spPr/>
      <dgm:t>
        <a:bodyPr/>
        <a:lstStyle/>
        <a:p>
          <a:endParaRPr lang="en-US"/>
        </a:p>
      </dgm:t>
    </dgm:pt>
    <dgm:pt modelId="{7EAA96D8-C237-4557-A04B-684B10C06255}" type="sibTrans" cxnId="{808A7735-90EF-4E46-8852-2129582418F2}">
      <dgm:prSet/>
      <dgm:spPr/>
      <dgm:t>
        <a:bodyPr/>
        <a:lstStyle/>
        <a:p>
          <a:endParaRPr lang="en-US"/>
        </a:p>
      </dgm:t>
    </dgm:pt>
    <dgm:pt modelId="{76B2027D-1394-4A34-899D-BE641930FE50}">
      <dgm:prSet/>
      <dgm:spPr/>
      <dgm:t>
        <a:bodyPr/>
        <a:lstStyle/>
        <a:p>
          <a:r>
            <a:rPr lang="en-US" baseline="0" dirty="0"/>
            <a:t>Select the most appropriate or best response based on the question.</a:t>
          </a:r>
          <a:endParaRPr lang="en-US" dirty="0"/>
        </a:p>
      </dgm:t>
    </dgm:pt>
    <dgm:pt modelId="{1F5A1B81-0346-4346-8FA9-CD12EC734AF4}" type="parTrans" cxnId="{61E3AA2D-D281-421A-9300-68BDA359C66C}">
      <dgm:prSet/>
      <dgm:spPr/>
      <dgm:t>
        <a:bodyPr/>
        <a:lstStyle/>
        <a:p>
          <a:endParaRPr lang="en-US"/>
        </a:p>
      </dgm:t>
    </dgm:pt>
    <dgm:pt modelId="{831F805D-E27A-45EF-9F01-0BEF5E0C9C2D}" type="sibTrans" cxnId="{61E3AA2D-D281-421A-9300-68BDA359C66C}">
      <dgm:prSet/>
      <dgm:spPr/>
      <dgm:t>
        <a:bodyPr/>
        <a:lstStyle/>
        <a:p>
          <a:endParaRPr lang="en-US"/>
        </a:p>
      </dgm:t>
    </dgm:pt>
    <dgm:pt modelId="{3CFCB248-0980-4E8E-B793-BFDB571B40C9}">
      <dgm:prSet/>
      <dgm:spPr/>
      <dgm:t>
        <a:bodyPr/>
        <a:lstStyle/>
        <a:p>
          <a:r>
            <a:rPr lang="en-US" baseline="0" dirty="0"/>
            <a:t>Note key words like “best” or “first” action.</a:t>
          </a:r>
          <a:endParaRPr lang="en-US" dirty="0"/>
        </a:p>
      </dgm:t>
    </dgm:pt>
    <dgm:pt modelId="{EB0BE8F9-E917-49DE-8397-E62CC8936452}" type="parTrans" cxnId="{C85F08FE-A274-4105-A65F-08306930460B}">
      <dgm:prSet/>
      <dgm:spPr/>
      <dgm:t>
        <a:bodyPr/>
        <a:lstStyle/>
        <a:p>
          <a:endParaRPr lang="en-US"/>
        </a:p>
      </dgm:t>
    </dgm:pt>
    <dgm:pt modelId="{2251CE40-778B-4F41-8AB4-87C52C5D8F82}" type="sibTrans" cxnId="{C85F08FE-A274-4105-A65F-08306930460B}">
      <dgm:prSet/>
      <dgm:spPr/>
      <dgm:t>
        <a:bodyPr/>
        <a:lstStyle/>
        <a:p>
          <a:endParaRPr lang="en-US"/>
        </a:p>
      </dgm:t>
    </dgm:pt>
    <dgm:pt modelId="{8425F0B1-FAB2-4012-8C8D-00A1173393C6}" type="pres">
      <dgm:prSet presAssocID="{407EB262-A43B-4BDE-9C67-53BB536A0CCB}" presName="linear" presStyleCnt="0">
        <dgm:presLayoutVars>
          <dgm:animLvl val="lvl"/>
          <dgm:resizeHandles val="exact"/>
        </dgm:presLayoutVars>
      </dgm:prSet>
      <dgm:spPr/>
    </dgm:pt>
    <dgm:pt modelId="{65BAF090-AE70-4F5B-8C3A-B1288B048C24}" type="pres">
      <dgm:prSet presAssocID="{0F04C0C7-2D98-400D-999E-4E6C4B835A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E6FA26-DABC-4859-8280-0E460B24B929}" type="pres">
      <dgm:prSet presAssocID="{B1892BCE-E2D3-4DEA-BAE3-C580E7EAB1DF}" presName="spacer" presStyleCnt="0"/>
      <dgm:spPr/>
    </dgm:pt>
    <dgm:pt modelId="{7A57278B-7B0B-4E3E-9EFA-938A1B21ACA0}" type="pres">
      <dgm:prSet presAssocID="{7AAD1D25-FF85-4D4E-9534-172B7F6342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190156-90D2-4919-88A1-9E2CEA669CE5}" type="pres">
      <dgm:prSet presAssocID="{7EAA96D8-C237-4557-A04B-684B10C06255}" presName="spacer" presStyleCnt="0"/>
      <dgm:spPr/>
    </dgm:pt>
    <dgm:pt modelId="{F953660A-6B85-4B50-8D80-9C3C260AA147}" type="pres">
      <dgm:prSet presAssocID="{3CFCB248-0980-4E8E-B793-BFDB571B40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986E64-BA62-46FA-9409-D16F55C90D80}" type="pres">
      <dgm:prSet presAssocID="{2251CE40-778B-4F41-8AB4-87C52C5D8F82}" presName="spacer" presStyleCnt="0"/>
      <dgm:spPr/>
    </dgm:pt>
    <dgm:pt modelId="{A7202D08-C8DE-4ECF-B50B-D7CF1D89B67C}" type="pres">
      <dgm:prSet presAssocID="{76B2027D-1394-4A34-899D-BE641930FE5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1E3AA2D-D281-421A-9300-68BDA359C66C}" srcId="{407EB262-A43B-4BDE-9C67-53BB536A0CCB}" destId="{76B2027D-1394-4A34-899D-BE641930FE50}" srcOrd="3" destOrd="0" parTransId="{1F5A1B81-0346-4346-8FA9-CD12EC734AF4}" sibTransId="{831F805D-E27A-45EF-9F01-0BEF5E0C9C2D}"/>
    <dgm:cxn modelId="{808A7735-90EF-4E46-8852-2129582418F2}" srcId="{407EB262-A43B-4BDE-9C67-53BB536A0CCB}" destId="{7AAD1D25-FF85-4D4E-9534-172B7F6342D9}" srcOrd="1" destOrd="0" parTransId="{97B4191A-45A0-48B3-91D6-6CC8E1ACDCDC}" sibTransId="{7EAA96D8-C237-4557-A04B-684B10C06255}"/>
    <dgm:cxn modelId="{DAEEE135-C31B-42D5-8DAF-31B9032B8B29}" srcId="{407EB262-A43B-4BDE-9C67-53BB536A0CCB}" destId="{0F04C0C7-2D98-400D-999E-4E6C4B835A94}" srcOrd="0" destOrd="0" parTransId="{93E45DB5-1B54-4F09-B9E9-DACAE2A2B4C7}" sibTransId="{B1892BCE-E2D3-4DEA-BAE3-C580E7EAB1DF}"/>
    <dgm:cxn modelId="{E70550B2-118D-45A0-B8A3-38A0B54C2DED}" type="presOf" srcId="{0F04C0C7-2D98-400D-999E-4E6C4B835A94}" destId="{65BAF090-AE70-4F5B-8C3A-B1288B048C24}" srcOrd="0" destOrd="0" presId="urn:microsoft.com/office/officeart/2005/8/layout/vList2"/>
    <dgm:cxn modelId="{0522EFD3-9427-4CFF-9332-6C40D5472AF0}" type="presOf" srcId="{7AAD1D25-FF85-4D4E-9534-172B7F6342D9}" destId="{7A57278B-7B0B-4E3E-9EFA-938A1B21ACA0}" srcOrd="0" destOrd="0" presId="urn:microsoft.com/office/officeart/2005/8/layout/vList2"/>
    <dgm:cxn modelId="{8526DADF-2D81-40A9-A510-F50D378BBA6D}" type="presOf" srcId="{76B2027D-1394-4A34-899D-BE641930FE50}" destId="{A7202D08-C8DE-4ECF-B50B-D7CF1D89B67C}" srcOrd="0" destOrd="0" presId="urn:microsoft.com/office/officeart/2005/8/layout/vList2"/>
    <dgm:cxn modelId="{2923D6E9-A48A-4DC3-858E-2266ABF859AB}" type="presOf" srcId="{407EB262-A43B-4BDE-9C67-53BB536A0CCB}" destId="{8425F0B1-FAB2-4012-8C8D-00A1173393C6}" srcOrd="0" destOrd="0" presId="urn:microsoft.com/office/officeart/2005/8/layout/vList2"/>
    <dgm:cxn modelId="{D57390F5-B32D-493D-A4AF-4D21DE39B82E}" type="presOf" srcId="{3CFCB248-0980-4E8E-B793-BFDB571B40C9}" destId="{F953660A-6B85-4B50-8D80-9C3C260AA147}" srcOrd="0" destOrd="0" presId="urn:microsoft.com/office/officeart/2005/8/layout/vList2"/>
    <dgm:cxn modelId="{C85F08FE-A274-4105-A65F-08306930460B}" srcId="{407EB262-A43B-4BDE-9C67-53BB536A0CCB}" destId="{3CFCB248-0980-4E8E-B793-BFDB571B40C9}" srcOrd="2" destOrd="0" parTransId="{EB0BE8F9-E917-49DE-8397-E62CC8936452}" sibTransId="{2251CE40-778B-4F41-8AB4-87C52C5D8F82}"/>
    <dgm:cxn modelId="{4EF63CB6-8073-4B65-B014-57D1B4A66C54}" type="presParOf" srcId="{8425F0B1-FAB2-4012-8C8D-00A1173393C6}" destId="{65BAF090-AE70-4F5B-8C3A-B1288B048C24}" srcOrd="0" destOrd="0" presId="urn:microsoft.com/office/officeart/2005/8/layout/vList2"/>
    <dgm:cxn modelId="{FC31C148-E19B-44E6-9B7C-F7C85271FCE4}" type="presParOf" srcId="{8425F0B1-FAB2-4012-8C8D-00A1173393C6}" destId="{4DE6FA26-DABC-4859-8280-0E460B24B929}" srcOrd="1" destOrd="0" presId="urn:microsoft.com/office/officeart/2005/8/layout/vList2"/>
    <dgm:cxn modelId="{C497EC14-B137-494B-951D-2D6DE3AD3511}" type="presParOf" srcId="{8425F0B1-FAB2-4012-8C8D-00A1173393C6}" destId="{7A57278B-7B0B-4E3E-9EFA-938A1B21ACA0}" srcOrd="2" destOrd="0" presId="urn:microsoft.com/office/officeart/2005/8/layout/vList2"/>
    <dgm:cxn modelId="{D33B466E-7E51-4903-93E9-712DD768FABC}" type="presParOf" srcId="{8425F0B1-FAB2-4012-8C8D-00A1173393C6}" destId="{C2190156-90D2-4919-88A1-9E2CEA669CE5}" srcOrd="3" destOrd="0" presId="urn:microsoft.com/office/officeart/2005/8/layout/vList2"/>
    <dgm:cxn modelId="{EDA37343-0D2D-45DD-BD06-9E055B2E3A34}" type="presParOf" srcId="{8425F0B1-FAB2-4012-8C8D-00A1173393C6}" destId="{F953660A-6B85-4B50-8D80-9C3C260AA147}" srcOrd="4" destOrd="0" presId="urn:microsoft.com/office/officeart/2005/8/layout/vList2"/>
    <dgm:cxn modelId="{05C04C69-841A-4887-AB26-05478F8504D2}" type="presParOf" srcId="{8425F0B1-FAB2-4012-8C8D-00A1173393C6}" destId="{86986E64-BA62-46FA-9409-D16F55C90D80}" srcOrd="5" destOrd="0" presId="urn:microsoft.com/office/officeart/2005/8/layout/vList2"/>
    <dgm:cxn modelId="{77B54585-30FC-42BB-ABA0-BC30DE7410EF}" type="presParOf" srcId="{8425F0B1-FAB2-4012-8C8D-00A1173393C6}" destId="{A7202D08-C8DE-4ECF-B50B-D7CF1D89B6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4028C-D2E4-41E4-854B-D40C8382C778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8E122B-9822-42D1-81DD-F9990D5F324E}">
      <dgm:prSet/>
      <dgm:spPr/>
      <dgm:t>
        <a:bodyPr/>
        <a:lstStyle/>
        <a:p>
          <a:r>
            <a:rPr lang="en-US"/>
            <a:t>Take a deep breath periodically to relax.  </a:t>
          </a:r>
        </a:p>
      </dgm:t>
    </dgm:pt>
    <dgm:pt modelId="{195C184A-B061-456A-ABF1-CBC752F187EF}" type="parTrans" cxnId="{7E307E7A-9761-4175-A0AB-E29CB887B162}">
      <dgm:prSet/>
      <dgm:spPr/>
      <dgm:t>
        <a:bodyPr/>
        <a:lstStyle/>
        <a:p>
          <a:endParaRPr lang="en-US"/>
        </a:p>
      </dgm:t>
    </dgm:pt>
    <dgm:pt modelId="{AB966D19-BEAF-404E-BCFE-0FF02BE9EBDF}" type="sibTrans" cxnId="{7E307E7A-9761-4175-A0AB-E29CB887B162}">
      <dgm:prSet/>
      <dgm:spPr/>
      <dgm:t>
        <a:bodyPr/>
        <a:lstStyle/>
        <a:p>
          <a:endParaRPr lang="en-US"/>
        </a:p>
      </dgm:t>
    </dgm:pt>
    <dgm:pt modelId="{1C21781E-91C6-4D49-AC28-E7A3C93EC11B}">
      <dgm:prSet/>
      <dgm:spPr/>
      <dgm:t>
        <a:bodyPr/>
        <a:lstStyle/>
        <a:p>
          <a:r>
            <a:rPr lang="en-US"/>
            <a:t>Remember, you do not need 100% to pass.  </a:t>
          </a:r>
        </a:p>
      </dgm:t>
    </dgm:pt>
    <dgm:pt modelId="{2DD59C79-51AD-4CC5-B929-C89824D4E5DB}" type="parTrans" cxnId="{81EC27F7-C506-453F-9E50-96859E1D82DE}">
      <dgm:prSet/>
      <dgm:spPr/>
      <dgm:t>
        <a:bodyPr/>
        <a:lstStyle/>
        <a:p>
          <a:endParaRPr lang="en-US"/>
        </a:p>
      </dgm:t>
    </dgm:pt>
    <dgm:pt modelId="{33587AA8-370D-4FF4-A798-7446D9DCF40D}" type="sibTrans" cxnId="{81EC27F7-C506-453F-9E50-96859E1D82DE}">
      <dgm:prSet/>
      <dgm:spPr/>
      <dgm:t>
        <a:bodyPr/>
        <a:lstStyle/>
        <a:p>
          <a:endParaRPr lang="en-US"/>
        </a:p>
      </dgm:t>
    </dgm:pt>
    <dgm:pt modelId="{3FAD0E78-DEB0-4DB8-9195-BB6AFB7E4C58}">
      <dgm:prSet/>
      <dgm:spPr/>
      <dgm:t>
        <a:bodyPr/>
        <a:lstStyle/>
        <a:p>
          <a:r>
            <a:rPr lang="en-US"/>
            <a:t>If you can relax, the answers may come more readily.</a:t>
          </a:r>
        </a:p>
      </dgm:t>
    </dgm:pt>
    <dgm:pt modelId="{10EAF9EF-F126-4D24-A7D1-DA24902526A9}" type="parTrans" cxnId="{C6E3D986-D5AA-4CB4-A0C5-06E2190D378A}">
      <dgm:prSet/>
      <dgm:spPr/>
      <dgm:t>
        <a:bodyPr/>
        <a:lstStyle/>
        <a:p>
          <a:endParaRPr lang="en-US"/>
        </a:p>
      </dgm:t>
    </dgm:pt>
    <dgm:pt modelId="{44694F4E-0864-4454-A6FC-0EC971F0D13A}" type="sibTrans" cxnId="{C6E3D986-D5AA-4CB4-A0C5-06E2190D378A}">
      <dgm:prSet/>
      <dgm:spPr/>
      <dgm:t>
        <a:bodyPr/>
        <a:lstStyle/>
        <a:p>
          <a:endParaRPr lang="en-US"/>
        </a:p>
      </dgm:t>
    </dgm:pt>
    <dgm:pt modelId="{E7C83CB4-BEFC-4E5F-ACCF-5D91552E3FFD}" type="pres">
      <dgm:prSet presAssocID="{B784028C-D2E4-41E4-854B-D40C8382C7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7FB2EF-8857-4E7E-8A2D-5247ACC25969}" type="pres">
      <dgm:prSet presAssocID="{718E122B-9822-42D1-81DD-F9990D5F324E}" presName="hierRoot1" presStyleCnt="0"/>
      <dgm:spPr/>
    </dgm:pt>
    <dgm:pt modelId="{BDB18505-018E-46AC-A654-6CEC87D76D43}" type="pres">
      <dgm:prSet presAssocID="{718E122B-9822-42D1-81DD-F9990D5F324E}" presName="composite" presStyleCnt="0"/>
      <dgm:spPr/>
    </dgm:pt>
    <dgm:pt modelId="{361CF66C-AF92-45C0-B122-5D62820A9B95}" type="pres">
      <dgm:prSet presAssocID="{718E122B-9822-42D1-81DD-F9990D5F324E}" presName="background" presStyleLbl="node0" presStyleIdx="0" presStyleCnt="3"/>
      <dgm:spPr/>
    </dgm:pt>
    <dgm:pt modelId="{64DC7C32-91CF-404C-85D8-99A4CD815243}" type="pres">
      <dgm:prSet presAssocID="{718E122B-9822-42D1-81DD-F9990D5F324E}" presName="text" presStyleLbl="fgAcc0" presStyleIdx="0" presStyleCnt="3">
        <dgm:presLayoutVars>
          <dgm:chPref val="3"/>
        </dgm:presLayoutVars>
      </dgm:prSet>
      <dgm:spPr/>
    </dgm:pt>
    <dgm:pt modelId="{A247ECF5-0CD9-4622-9456-AC1351E3D2CD}" type="pres">
      <dgm:prSet presAssocID="{718E122B-9822-42D1-81DD-F9990D5F324E}" presName="hierChild2" presStyleCnt="0"/>
      <dgm:spPr/>
    </dgm:pt>
    <dgm:pt modelId="{6F0EC868-B3FE-4454-973F-C4F6088C59CF}" type="pres">
      <dgm:prSet presAssocID="{1C21781E-91C6-4D49-AC28-E7A3C93EC11B}" presName="hierRoot1" presStyleCnt="0"/>
      <dgm:spPr/>
    </dgm:pt>
    <dgm:pt modelId="{CCFD7F41-D845-4636-9CD6-2F6BDC053113}" type="pres">
      <dgm:prSet presAssocID="{1C21781E-91C6-4D49-AC28-E7A3C93EC11B}" presName="composite" presStyleCnt="0"/>
      <dgm:spPr/>
    </dgm:pt>
    <dgm:pt modelId="{18059FB4-45B4-4D0D-AF7A-5B04607CCFA3}" type="pres">
      <dgm:prSet presAssocID="{1C21781E-91C6-4D49-AC28-E7A3C93EC11B}" presName="background" presStyleLbl="node0" presStyleIdx="1" presStyleCnt="3"/>
      <dgm:spPr/>
    </dgm:pt>
    <dgm:pt modelId="{A385773D-EFED-421A-A2EB-3433A83BBF7E}" type="pres">
      <dgm:prSet presAssocID="{1C21781E-91C6-4D49-AC28-E7A3C93EC11B}" presName="text" presStyleLbl="fgAcc0" presStyleIdx="1" presStyleCnt="3">
        <dgm:presLayoutVars>
          <dgm:chPref val="3"/>
        </dgm:presLayoutVars>
      </dgm:prSet>
      <dgm:spPr/>
    </dgm:pt>
    <dgm:pt modelId="{811C14F0-A78B-43EA-8D40-B97B33DA11EB}" type="pres">
      <dgm:prSet presAssocID="{1C21781E-91C6-4D49-AC28-E7A3C93EC11B}" presName="hierChild2" presStyleCnt="0"/>
      <dgm:spPr/>
    </dgm:pt>
    <dgm:pt modelId="{AB64653A-CAEA-45D8-8DED-EC8F93011E9C}" type="pres">
      <dgm:prSet presAssocID="{3FAD0E78-DEB0-4DB8-9195-BB6AFB7E4C58}" presName="hierRoot1" presStyleCnt="0"/>
      <dgm:spPr/>
    </dgm:pt>
    <dgm:pt modelId="{60611FBE-1802-4C4B-B2EE-54FC02321C19}" type="pres">
      <dgm:prSet presAssocID="{3FAD0E78-DEB0-4DB8-9195-BB6AFB7E4C58}" presName="composite" presStyleCnt="0"/>
      <dgm:spPr/>
    </dgm:pt>
    <dgm:pt modelId="{E6EEC40B-A36C-4BE3-9D5D-F92CE5DBEEC8}" type="pres">
      <dgm:prSet presAssocID="{3FAD0E78-DEB0-4DB8-9195-BB6AFB7E4C58}" presName="background" presStyleLbl="node0" presStyleIdx="2" presStyleCnt="3"/>
      <dgm:spPr/>
    </dgm:pt>
    <dgm:pt modelId="{8051E25A-3118-4443-91DC-683AD801EB51}" type="pres">
      <dgm:prSet presAssocID="{3FAD0E78-DEB0-4DB8-9195-BB6AFB7E4C58}" presName="text" presStyleLbl="fgAcc0" presStyleIdx="2" presStyleCnt="3">
        <dgm:presLayoutVars>
          <dgm:chPref val="3"/>
        </dgm:presLayoutVars>
      </dgm:prSet>
      <dgm:spPr/>
    </dgm:pt>
    <dgm:pt modelId="{58F7BCF6-D7CE-48FD-A573-223439A384AC}" type="pres">
      <dgm:prSet presAssocID="{3FAD0E78-DEB0-4DB8-9195-BB6AFB7E4C58}" presName="hierChild2" presStyleCnt="0"/>
      <dgm:spPr/>
    </dgm:pt>
  </dgm:ptLst>
  <dgm:cxnLst>
    <dgm:cxn modelId="{D9F6A72D-054C-4A72-B009-96853210D849}" type="presOf" srcId="{718E122B-9822-42D1-81DD-F9990D5F324E}" destId="{64DC7C32-91CF-404C-85D8-99A4CD815243}" srcOrd="0" destOrd="0" presId="urn:microsoft.com/office/officeart/2005/8/layout/hierarchy1"/>
    <dgm:cxn modelId="{7E307E7A-9761-4175-A0AB-E29CB887B162}" srcId="{B784028C-D2E4-41E4-854B-D40C8382C778}" destId="{718E122B-9822-42D1-81DD-F9990D5F324E}" srcOrd="0" destOrd="0" parTransId="{195C184A-B061-456A-ABF1-CBC752F187EF}" sibTransId="{AB966D19-BEAF-404E-BCFE-0FF02BE9EBDF}"/>
    <dgm:cxn modelId="{C6E3D986-D5AA-4CB4-A0C5-06E2190D378A}" srcId="{B784028C-D2E4-41E4-854B-D40C8382C778}" destId="{3FAD0E78-DEB0-4DB8-9195-BB6AFB7E4C58}" srcOrd="2" destOrd="0" parTransId="{10EAF9EF-F126-4D24-A7D1-DA24902526A9}" sibTransId="{44694F4E-0864-4454-A6FC-0EC971F0D13A}"/>
    <dgm:cxn modelId="{3520F093-AAEF-4920-9077-C0D983C39E76}" type="presOf" srcId="{3FAD0E78-DEB0-4DB8-9195-BB6AFB7E4C58}" destId="{8051E25A-3118-4443-91DC-683AD801EB51}" srcOrd="0" destOrd="0" presId="urn:microsoft.com/office/officeart/2005/8/layout/hierarchy1"/>
    <dgm:cxn modelId="{C9565FF1-055F-49D8-A576-27C2D441B61C}" type="presOf" srcId="{B784028C-D2E4-41E4-854B-D40C8382C778}" destId="{E7C83CB4-BEFC-4E5F-ACCF-5D91552E3FFD}" srcOrd="0" destOrd="0" presId="urn:microsoft.com/office/officeart/2005/8/layout/hierarchy1"/>
    <dgm:cxn modelId="{148328F4-36CA-4CDB-8D62-BC12B88574A8}" type="presOf" srcId="{1C21781E-91C6-4D49-AC28-E7A3C93EC11B}" destId="{A385773D-EFED-421A-A2EB-3433A83BBF7E}" srcOrd="0" destOrd="0" presId="urn:microsoft.com/office/officeart/2005/8/layout/hierarchy1"/>
    <dgm:cxn modelId="{81EC27F7-C506-453F-9E50-96859E1D82DE}" srcId="{B784028C-D2E4-41E4-854B-D40C8382C778}" destId="{1C21781E-91C6-4D49-AC28-E7A3C93EC11B}" srcOrd="1" destOrd="0" parTransId="{2DD59C79-51AD-4CC5-B929-C89824D4E5DB}" sibTransId="{33587AA8-370D-4FF4-A798-7446D9DCF40D}"/>
    <dgm:cxn modelId="{D97952DA-C516-4CF1-A893-B6161851CFB7}" type="presParOf" srcId="{E7C83CB4-BEFC-4E5F-ACCF-5D91552E3FFD}" destId="{9B7FB2EF-8857-4E7E-8A2D-5247ACC25969}" srcOrd="0" destOrd="0" presId="urn:microsoft.com/office/officeart/2005/8/layout/hierarchy1"/>
    <dgm:cxn modelId="{F3A483E8-F4CB-451D-88D5-9DA2CDA5354F}" type="presParOf" srcId="{9B7FB2EF-8857-4E7E-8A2D-5247ACC25969}" destId="{BDB18505-018E-46AC-A654-6CEC87D76D43}" srcOrd="0" destOrd="0" presId="urn:microsoft.com/office/officeart/2005/8/layout/hierarchy1"/>
    <dgm:cxn modelId="{133F68CB-DC53-4211-BFA3-A5E5E67A5F5A}" type="presParOf" srcId="{BDB18505-018E-46AC-A654-6CEC87D76D43}" destId="{361CF66C-AF92-45C0-B122-5D62820A9B95}" srcOrd="0" destOrd="0" presId="urn:microsoft.com/office/officeart/2005/8/layout/hierarchy1"/>
    <dgm:cxn modelId="{85915CBD-01F0-4FB7-8B95-CC064B4F4F1F}" type="presParOf" srcId="{BDB18505-018E-46AC-A654-6CEC87D76D43}" destId="{64DC7C32-91CF-404C-85D8-99A4CD815243}" srcOrd="1" destOrd="0" presId="urn:microsoft.com/office/officeart/2005/8/layout/hierarchy1"/>
    <dgm:cxn modelId="{216065D9-A447-478B-AEF4-72E51AE254F9}" type="presParOf" srcId="{9B7FB2EF-8857-4E7E-8A2D-5247ACC25969}" destId="{A247ECF5-0CD9-4622-9456-AC1351E3D2CD}" srcOrd="1" destOrd="0" presId="urn:microsoft.com/office/officeart/2005/8/layout/hierarchy1"/>
    <dgm:cxn modelId="{D790951F-766F-48B9-A97F-4C3C9940A511}" type="presParOf" srcId="{E7C83CB4-BEFC-4E5F-ACCF-5D91552E3FFD}" destId="{6F0EC868-B3FE-4454-973F-C4F6088C59CF}" srcOrd="1" destOrd="0" presId="urn:microsoft.com/office/officeart/2005/8/layout/hierarchy1"/>
    <dgm:cxn modelId="{0B516B5D-181D-4965-AA3E-F2F35FDF07AE}" type="presParOf" srcId="{6F0EC868-B3FE-4454-973F-C4F6088C59CF}" destId="{CCFD7F41-D845-4636-9CD6-2F6BDC053113}" srcOrd="0" destOrd="0" presId="urn:microsoft.com/office/officeart/2005/8/layout/hierarchy1"/>
    <dgm:cxn modelId="{55283251-A2C8-426B-B83B-22426ECE8C24}" type="presParOf" srcId="{CCFD7F41-D845-4636-9CD6-2F6BDC053113}" destId="{18059FB4-45B4-4D0D-AF7A-5B04607CCFA3}" srcOrd="0" destOrd="0" presId="urn:microsoft.com/office/officeart/2005/8/layout/hierarchy1"/>
    <dgm:cxn modelId="{9AC4E6CB-6EA2-4A3B-8B25-0415718B62E0}" type="presParOf" srcId="{CCFD7F41-D845-4636-9CD6-2F6BDC053113}" destId="{A385773D-EFED-421A-A2EB-3433A83BBF7E}" srcOrd="1" destOrd="0" presId="urn:microsoft.com/office/officeart/2005/8/layout/hierarchy1"/>
    <dgm:cxn modelId="{63733843-7CA3-4D31-9E7B-AA6950C659C2}" type="presParOf" srcId="{6F0EC868-B3FE-4454-973F-C4F6088C59CF}" destId="{811C14F0-A78B-43EA-8D40-B97B33DA11EB}" srcOrd="1" destOrd="0" presId="urn:microsoft.com/office/officeart/2005/8/layout/hierarchy1"/>
    <dgm:cxn modelId="{44C052C1-2C5D-4ADF-BEDB-DAF751A00833}" type="presParOf" srcId="{E7C83CB4-BEFC-4E5F-ACCF-5D91552E3FFD}" destId="{AB64653A-CAEA-45D8-8DED-EC8F93011E9C}" srcOrd="2" destOrd="0" presId="urn:microsoft.com/office/officeart/2005/8/layout/hierarchy1"/>
    <dgm:cxn modelId="{0A991A19-4FC6-468E-9262-C252F2316914}" type="presParOf" srcId="{AB64653A-CAEA-45D8-8DED-EC8F93011E9C}" destId="{60611FBE-1802-4C4B-B2EE-54FC02321C19}" srcOrd="0" destOrd="0" presId="urn:microsoft.com/office/officeart/2005/8/layout/hierarchy1"/>
    <dgm:cxn modelId="{B08EA5BD-53F6-4C4F-83F7-5B4F25B04A42}" type="presParOf" srcId="{60611FBE-1802-4C4B-B2EE-54FC02321C19}" destId="{E6EEC40B-A36C-4BE3-9D5D-F92CE5DBEEC8}" srcOrd="0" destOrd="0" presId="urn:microsoft.com/office/officeart/2005/8/layout/hierarchy1"/>
    <dgm:cxn modelId="{FD28486F-2B5B-4CC2-B0E4-A2EC7DF28FEA}" type="presParOf" srcId="{60611FBE-1802-4C4B-B2EE-54FC02321C19}" destId="{8051E25A-3118-4443-91DC-683AD801EB51}" srcOrd="1" destOrd="0" presId="urn:microsoft.com/office/officeart/2005/8/layout/hierarchy1"/>
    <dgm:cxn modelId="{B6FA7F6F-D084-4B24-A0E6-75C6A2041429}" type="presParOf" srcId="{AB64653A-CAEA-45D8-8DED-EC8F93011E9C}" destId="{58F7BCF6-D7CE-48FD-A573-223439A384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F6B81-D725-4182-8D74-0D31EEEA4CF3}">
      <dsp:nvSpPr>
        <dsp:cNvPr id="0" name=""/>
        <dsp:cNvSpPr/>
      </dsp:nvSpPr>
      <dsp:spPr>
        <a:xfrm>
          <a:off x="0" y="3653"/>
          <a:ext cx="5759656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Download the handbook of the credential (COHN, COHN-S, CM) at: www.abohn.org</a:t>
          </a:r>
          <a:endParaRPr lang="en-US" sz="2300" kern="1200" dirty="0"/>
        </a:p>
      </dsp:txBody>
      <dsp:txXfrm>
        <a:off x="44664" y="48317"/>
        <a:ext cx="5670328" cy="825612"/>
      </dsp:txXfrm>
    </dsp:sp>
    <dsp:sp modelId="{87A64FD4-5E7E-4549-AFF3-E162893A03FA}">
      <dsp:nvSpPr>
        <dsp:cNvPr id="0" name=""/>
        <dsp:cNvSpPr/>
      </dsp:nvSpPr>
      <dsp:spPr>
        <a:xfrm>
          <a:off x="0" y="984833"/>
          <a:ext cx="5759656" cy="914940"/>
        </a:xfrm>
        <a:prstGeom prst="roundRect">
          <a:avLst/>
        </a:prstGeom>
        <a:solidFill>
          <a:schemeClr val="accent5">
            <a:hueOff val="4782880"/>
            <a:satOff val="-6234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Review the domains of the exam</a:t>
          </a:r>
          <a:endParaRPr lang="en-US" sz="2300" kern="1200" dirty="0"/>
        </a:p>
      </dsp:txBody>
      <dsp:txXfrm>
        <a:off x="44664" y="1029497"/>
        <a:ext cx="5670328" cy="825612"/>
      </dsp:txXfrm>
    </dsp:sp>
    <dsp:sp modelId="{CE3A14DD-0622-46F9-AB9F-FA48989E5B4B}">
      <dsp:nvSpPr>
        <dsp:cNvPr id="0" name=""/>
        <dsp:cNvSpPr/>
      </dsp:nvSpPr>
      <dsp:spPr>
        <a:xfrm>
          <a:off x="0" y="1966013"/>
          <a:ext cx="5759656" cy="914940"/>
        </a:xfrm>
        <a:prstGeom prst="roundRect">
          <a:avLst/>
        </a:prstGeom>
        <a:solidFill>
          <a:schemeClr val="accent5">
            <a:hueOff val="9565760"/>
            <a:satOff val="-12468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Read the exam blueprint. This is your study guide to know what is on the exam!</a:t>
          </a:r>
          <a:endParaRPr lang="en-US" sz="2300" kern="1200" dirty="0"/>
        </a:p>
      </dsp:txBody>
      <dsp:txXfrm>
        <a:off x="44664" y="2010677"/>
        <a:ext cx="5670328" cy="825612"/>
      </dsp:txXfrm>
    </dsp:sp>
    <dsp:sp modelId="{606C5906-FFE0-49EA-9A4B-3381EF68A532}">
      <dsp:nvSpPr>
        <dsp:cNvPr id="0" name=""/>
        <dsp:cNvSpPr/>
      </dsp:nvSpPr>
      <dsp:spPr>
        <a:xfrm>
          <a:off x="0" y="2947193"/>
          <a:ext cx="5759656" cy="914940"/>
        </a:xfrm>
        <a:prstGeom prst="roundRect">
          <a:avLst/>
        </a:prstGeom>
        <a:solidFill>
          <a:schemeClr val="accent5">
            <a:hueOff val="14348641"/>
            <a:satOff val="-1870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Review the reference list  </a:t>
          </a:r>
          <a:endParaRPr lang="en-US" sz="2300" kern="1200"/>
        </a:p>
      </dsp:txBody>
      <dsp:txXfrm>
        <a:off x="44664" y="2991857"/>
        <a:ext cx="5670328" cy="825612"/>
      </dsp:txXfrm>
    </dsp:sp>
    <dsp:sp modelId="{841B853E-BC4D-4161-8C12-0835CA625727}">
      <dsp:nvSpPr>
        <dsp:cNvPr id="0" name=""/>
        <dsp:cNvSpPr/>
      </dsp:nvSpPr>
      <dsp:spPr>
        <a:xfrm>
          <a:off x="0" y="3928373"/>
          <a:ext cx="5759656" cy="914940"/>
        </a:xfrm>
        <a:prstGeom prst="roundRect">
          <a:avLst/>
        </a:prstGeom>
        <a:solidFill>
          <a:schemeClr val="accent5">
            <a:hueOff val="19131520"/>
            <a:satOff val="-24936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The exams cover OHN practice across industries </a:t>
          </a:r>
          <a:endParaRPr lang="en-US" sz="2300" kern="1200"/>
        </a:p>
      </dsp:txBody>
      <dsp:txXfrm>
        <a:off x="44664" y="3973037"/>
        <a:ext cx="5670328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37AC1-6012-4904-80D9-B8175CA492A1}">
      <dsp:nvSpPr>
        <dsp:cNvPr id="0" name=""/>
        <dsp:cNvSpPr/>
      </dsp:nvSpPr>
      <dsp:spPr>
        <a:xfrm>
          <a:off x="259433" y="1124901"/>
          <a:ext cx="1360223" cy="1360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06C0A-9EB4-4A47-913E-A24F7CC2C2E5}">
      <dsp:nvSpPr>
        <dsp:cNvPr id="0" name=""/>
        <dsp:cNvSpPr/>
      </dsp:nvSpPr>
      <dsp:spPr>
        <a:xfrm>
          <a:off x="545080" y="1410548"/>
          <a:ext cx="788929" cy="788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B3FEF-8286-4EE1-939F-40E90EE56867}">
      <dsp:nvSpPr>
        <dsp:cNvPr id="0" name=""/>
        <dsp:cNvSpPr/>
      </dsp:nvSpPr>
      <dsp:spPr>
        <a:xfrm>
          <a:off x="1911133" y="1124901"/>
          <a:ext cx="3206241" cy="136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Review all domain areas because if you overly focus on one, you may neglect others.  </a:t>
          </a:r>
        </a:p>
      </dsp:txBody>
      <dsp:txXfrm>
        <a:off x="1911133" y="1124901"/>
        <a:ext cx="3206241" cy="1360223"/>
      </dsp:txXfrm>
    </dsp:sp>
    <dsp:sp modelId="{24D94745-95E0-4D7B-A475-ADE6B8F2670B}">
      <dsp:nvSpPr>
        <dsp:cNvPr id="0" name=""/>
        <dsp:cNvSpPr/>
      </dsp:nvSpPr>
      <dsp:spPr>
        <a:xfrm>
          <a:off x="5676038" y="1124901"/>
          <a:ext cx="1360223" cy="1360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5B18A-1366-484E-9832-980F13FCA0FF}">
      <dsp:nvSpPr>
        <dsp:cNvPr id="0" name=""/>
        <dsp:cNvSpPr/>
      </dsp:nvSpPr>
      <dsp:spPr>
        <a:xfrm>
          <a:off x="5961685" y="1410548"/>
          <a:ext cx="788929" cy="788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3C768-F7ED-47F8-8BDA-ADA6B8EA92E5}">
      <dsp:nvSpPr>
        <dsp:cNvPr id="0" name=""/>
        <dsp:cNvSpPr/>
      </dsp:nvSpPr>
      <dsp:spPr>
        <a:xfrm>
          <a:off x="7327738" y="1124901"/>
          <a:ext cx="3206241" cy="136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may want to spend more time on areas where you noted knowledge gaps when reading the exam blueprint.</a:t>
          </a:r>
        </a:p>
      </dsp:txBody>
      <dsp:txXfrm>
        <a:off x="7327738" y="1124901"/>
        <a:ext cx="3206241" cy="1360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591FA-C3F0-4949-8E5C-946CAF613052}">
      <dsp:nvSpPr>
        <dsp:cNvPr id="0" name=""/>
        <dsp:cNvSpPr/>
      </dsp:nvSpPr>
      <dsp:spPr>
        <a:xfrm>
          <a:off x="0" y="21428"/>
          <a:ext cx="5759656" cy="1926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COHN and COHN-S exams have 160 test questions, and you are allowed 3 hours to take the computer-based exam.  </a:t>
          </a:r>
          <a:endParaRPr lang="en-US" sz="2700" kern="1200" dirty="0"/>
        </a:p>
      </dsp:txBody>
      <dsp:txXfrm>
        <a:off x="94068" y="115496"/>
        <a:ext cx="5571520" cy="1738854"/>
      </dsp:txXfrm>
    </dsp:sp>
    <dsp:sp modelId="{67C4CD14-5B80-4DC5-A0D8-05257AFE5679}">
      <dsp:nvSpPr>
        <dsp:cNvPr id="0" name=""/>
        <dsp:cNvSpPr/>
      </dsp:nvSpPr>
      <dsp:spPr>
        <a:xfrm>
          <a:off x="0" y="1948418"/>
          <a:ext cx="5759656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6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baseline="0"/>
            <a:t>This includes 25 “pre-test” items that do not count towards your score, but you will not know which questions count.  </a:t>
          </a:r>
          <a:endParaRPr lang="en-US" sz="2100" kern="1200"/>
        </a:p>
      </dsp:txBody>
      <dsp:txXfrm>
        <a:off x="0" y="1948418"/>
        <a:ext cx="5759656" cy="950130"/>
      </dsp:txXfrm>
    </dsp:sp>
    <dsp:sp modelId="{7BD68FBB-1B23-4BE3-9693-E8C63738CF3D}">
      <dsp:nvSpPr>
        <dsp:cNvPr id="0" name=""/>
        <dsp:cNvSpPr/>
      </dsp:nvSpPr>
      <dsp:spPr>
        <a:xfrm>
          <a:off x="0" y="2898548"/>
          <a:ext cx="5759656" cy="1926990"/>
        </a:xfrm>
        <a:prstGeom prst="roundRect">
          <a:avLst/>
        </a:prstGeom>
        <a:solidFill>
          <a:schemeClr val="accent5">
            <a:hueOff val="19131520"/>
            <a:satOff val="-24936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CM exam has 110 questions of which 10 are “pre-test” items.  You have 2 hours to take the CM exam.</a:t>
          </a:r>
          <a:endParaRPr lang="en-US" sz="2700" kern="1200" dirty="0"/>
        </a:p>
      </dsp:txBody>
      <dsp:txXfrm>
        <a:off x="94068" y="2992616"/>
        <a:ext cx="5571520" cy="1738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8BCD7-B29C-4B0F-B191-0C61C3396C3D}">
      <dsp:nvSpPr>
        <dsp:cNvPr id="0" name=""/>
        <dsp:cNvSpPr/>
      </dsp:nvSpPr>
      <dsp:spPr>
        <a:xfrm>
          <a:off x="0" y="614643"/>
          <a:ext cx="6715125" cy="24212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99C2C-C5EC-44CD-B036-516539AEDDA4}">
      <dsp:nvSpPr>
        <dsp:cNvPr id="0" name=""/>
        <dsp:cNvSpPr/>
      </dsp:nvSpPr>
      <dsp:spPr>
        <a:xfrm>
          <a:off x="580603" y="1297443"/>
          <a:ext cx="1055642" cy="10556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47EF2-3931-44AA-92A6-469CB59A8675}">
      <dsp:nvSpPr>
        <dsp:cNvPr id="0" name=""/>
        <dsp:cNvSpPr/>
      </dsp:nvSpPr>
      <dsp:spPr>
        <a:xfrm>
          <a:off x="2216849" y="865589"/>
          <a:ext cx="4498275" cy="191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131" tIns="203131" rIns="203131" bIns="20313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Maintain your normal schedule of exercise, rest, and proper nutrition especially in the few days before the exam.  </a:t>
          </a:r>
        </a:p>
      </dsp:txBody>
      <dsp:txXfrm>
        <a:off x="2216849" y="865589"/>
        <a:ext cx="4498275" cy="1919350"/>
      </dsp:txXfrm>
    </dsp:sp>
    <dsp:sp modelId="{4F500958-389F-4512-844A-3ABE56A3FEA9}">
      <dsp:nvSpPr>
        <dsp:cNvPr id="0" name=""/>
        <dsp:cNvSpPr/>
      </dsp:nvSpPr>
      <dsp:spPr>
        <a:xfrm>
          <a:off x="0" y="3487497"/>
          <a:ext cx="6715125" cy="19193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E7BBD-1734-47FB-8431-4C1B2911B10C}">
      <dsp:nvSpPr>
        <dsp:cNvPr id="0" name=""/>
        <dsp:cNvSpPr/>
      </dsp:nvSpPr>
      <dsp:spPr>
        <a:xfrm>
          <a:off x="580603" y="3919351"/>
          <a:ext cx="1055642" cy="10556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81C3F-A6F9-494B-9984-C39265073375}">
      <dsp:nvSpPr>
        <dsp:cNvPr id="0" name=""/>
        <dsp:cNvSpPr/>
      </dsp:nvSpPr>
      <dsp:spPr>
        <a:xfrm>
          <a:off x="2216849" y="3487497"/>
          <a:ext cx="4498275" cy="191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131" tIns="203131" rIns="203131" bIns="20313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Consider taking some personal time away from work for review and rest right before the exam.</a:t>
          </a:r>
        </a:p>
      </dsp:txBody>
      <dsp:txXfrm>
        <a:off x="2216849" y="3487497"/>
        <a:ext cx="4498275" cy="1919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5666-2B13-4384-8DFE-66DEBCDCAA8C}">
      <dsp:nvSpPr>
        <dsp:cNvPr id="0" name=""/>
        <dsp:cNvSpPr/>
      </dsp:nvSpPr>
      <dsp:spPr>
        <a:xfrm>
          <a:off x="843" y="0"/>
          <a:ext cx="3415103" cy="3610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7336" tIns="0" rIns="33733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Allow plenty of time to arrive at your destination.  </a:t>
          </a:r>
        </a:p>
      </dsp:txBody>
      <dsp:txXfrm>
        <a:off x="843" y="1444010"/>
        <a:ext cx="3415103" cy="2166016"/>
      </dsp:txXfrm>
    </dsp:sp>
    <dsp:sp modelId="{F08B8E67-E7F6-404F-8D65-9F0A4A21B391}">
      <dsp:nvSpPr>
        <dsp:cNvPr id="0" name=""/>
        <dsp:cNvSpPr/>
      </dsp:nvSpPr>
      <dsp:spPr>
        <a:xfrm>
          <a:off x="843" y="0"/>
          <a:ext cx="3415103" cy="144401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7336" tIns="165100" rIns="33733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43" y="0"/>
        <a:ext cx="3415103" cy="1444010"/>
      </dsp:txXfrm>
    </dsp:sp>
    <dsp:sp modelId="{22CE1E66-2AF9-4AFA-8784-026056F41FED}">
      <dsp:nvSpPr>
        <dsp:cNvPr id="0" name=""/>
        <dsp:cNvSpPr/>
      </dsp:nvSpPr>
      <dsp:spPr>
        <a:xfrm>
          <a:off x="3689154" y="0"/>
          <a:ext cx="3415103" cy="3610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7336" tIns="0" rIns="33733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Map it out and perhaps scout out the location ahead of time.  </a:t>
          </a:r>
        </a:p>
      </dsp:txBody>
      <dsp:txXfrm>
        <a:off x="3689154" y="1444010"/>
        <a:ext cx="3415103" cy="2166016"/>
      </dsp:txXfrm>
    </dsp:sp>
    <dsp:sp modelId="{B288D80B-330D-4B57-B7F1-217C12C5D499}">
      <dsp:nvSpPr>
        <dsp:cNvPr id="0" name=""/>
        <dsp:cNvSpPr/>
      </dsp:nvSpPr>
      <dsp:spPr>
        <a:xfrm>
          <a:off x="3689154" y="0"/>
          <a:ext cx="3415103" cy="144401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7336" tIns="165100" rIns="33733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689154" y="0"/>
        <a:ext cx="3415103" cy="1444010"/>
      </dsp:txXfrm>
    </dsp:sp>
    <dsp:sp modelId="{8A9387A9-95D1-471C-9DE0-23BE7A018F0B}">
      <dsp:nvSpPr>
        <dsp:cNvPr id="0" name=""/>
        <dsp:cNvSpPr/>
      </dsp:nvSpPr>
      <dsp:spPr>
        <a:xfrm>
          <a:off x="7377466" y="0"/>
          <a:ext cx="3415103" cy="3610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7336" tIns="0" rIns="33733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Consider having a backup plan like printed directions.</a:t>
          </a:r>
        </a:p>
      </dsp:txBody>
      <dsp:txXfrm>
        <a:off x="7377466" y="1444010"/>
        <a:ext cx="3415103" cy="2166016"/>
      </dsp:txXfrm>
    </dsp:sp>
    <dsp:sp modelId="{81FA33B8-D856-4032-8EEF-4CBE639B91D7}">
      <dsp:nvSpPr>
        <dsp:cNvPr id="0" name=""/>
        <dsp:cNvSpPr/>
      </dsp:nvSpPr>
      <dsp:spPr>
        <a:xfrm>
          <a:off x="7377466" y="0"/>
          <a:ext cx="3415103" cy="144401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7336" tIns="165100" rIns="33733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377466" y="0"/>
        <a:ext cx="3415103" cy="1444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C7128-DFC9-4E0A-AEF1-5C5B80FFF3E7}">
      <dsp:nvSpPr>
        <dsp:cNvPr id="0" name=""/>
        <dsp:cNvSpPr/>
      </dsp:nvSpPr>
      <dsp:spPr>
        <a:xfrm>
          <a:off x="0" y="650"/>
          <a:ext cx="6208437" cy="15221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FD523-23EA-41EC-A524-03D3F580FB01}">
      <dsp:nvSpPr>
        <dsp:cNvPr id="0" name=""/>
        <dsp:cNvSpPr/>
      </dsp:nvSpPr>
      <dsp:spPr>
        <a:xfrm>
          <a:off x="460440" y="343126"/>
          <a:ext cx="837163" cy="8371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A9D99-BC6A-46AB-9331-A421AD349DE5}">
      <dsp:nvSpPr>
        <dsp:cNvPr id="0" name=""/>
        <dsp:cNvSpPr/>
      </dsp:nvSpPr>
      <dsp:spPr>
        <a:xfrm>
          <a:off x="1758044" y="650"/>
          <a:ext cx="4450392" cy="152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91" tIns="161091" rIns="161091" bIns="1610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 sure to have your state issued identification with you.  </a:t>
          </a:r>
        </a:p>
      </dsp:txBody>
      <dsp:txXfrm>
        <a:off x="1758044" y="650"/>
        <a:ext cx="4450392" cy="1522116"/>
      </dsp:txXfrm>
    </dsp:sp>
    <dsp:sp modelId="{3BB87EC8-33EE-4FD0-A8E1-EA9BA9D4E87C}">
      <dsp:nvSpPr>
        <dsp:cNvPr id="0" name=""/>
        <dsp:cNvSpPr/>
      </dsp:nvSpPr>
      <dsp:spPr>
        <a:xfrm>
          <a:off x="0" y="1903295"/>
          <a:ext cx="6208437" cy="15221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53F45-3FE4-43C1-B3BC-36E839C28CB0}">
      <dsp:nvSpPr>
        <dsp:cNvPr id="0" name=""/>
        <dsp:cNvSpPr/>
      </dsp:nvSpPr>
      <dsp:spPr>
        <a:xfrm>
          <a:off x="460440" y="2245772"/>
          <a:ext cx="837163" cy="8371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E3BD9-1CF4-4FD8-A4CB-4F37F715EC84}">
      <dsp:nvSpPr>
        <dsp:cNvPr id="0" name=""/>
        <dsp:cNvSpPr/>
      </dsp:nvSpPr>
      <dsp:spPr>
        <a:xfrm>
          <a:off x="1758044" y="1903295"/>
          <a:ext cx="4450392" cy="152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91" tIns="161091" rIns="161091" bIns="1610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Leave personal items at home or in your vehicle.  </a:t>
          </a:r>
        </a:p>
      </dsp:txBody>
      <dsp:txXfrm>
        <a:off x="1758044" y="1903295"/>
        <a:ext cx="4450392" cy="1522116"/>
      </dsp:txXfrm>
    </dsp:sp>
    <dsp:sp modelId="{0F88D2D4-FE44-4FCF-AE42-1410082C90CF}">
      <dsp:nvSpPr>
        <dsp:cNvPr id="0" name=""/>
        <dsp:cNvSpPr/>
      </dsp:nvSpPr>
      <dsp:spPr>
        <a:xfrm>
          <a:off x="0" y="3805941"/>
          <a:ext cx="6208437" cy="15221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1093E-1CFB-4828-919D-371715E3D5FE}">
      <dsp:nvSpPr>
        <dsp:cNvPr id="0" name=""/>
        <dsp:cNvSpPr/>
      </dsp:nvSpPr>
      <dsp:spPr>
        <a:xfrm>
          <a:off x="460440" y="4148417"/>
          <a:ext cx="837163" cy="8371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9CE28-59B0-4428-AF79-1D64BA9B4ED9}">
      <dsp:nvSpPr>
        <dsp:cNvPr id="0" name=""/>
        <dsp:cNvSpPr/>
      </dsp:nvSpPr>
      <dsp:spPr>
        <a:xfrm>
          <a:off x="1758044" y="3805941"/>
          <a:ext cx="4450392" cy="152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91" tIns="161091" rIns="161091" bIns="1610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 any instructions you receive from the examination vendor.</a:t>
          </a:r>
        </a:p>
      </dsp:txBody>
      <dsp:txXfrm>
        <a:off x="1758044" y="3805941"/>
        <a:ext cx="4450392" cy="1522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2AEA8-D6EE-4C20-AA2E-3282AE43CA44}">
      <dsp:nvSpPr>
        <dsp:cNvPr id="0" name=""/>
        <dsp:cNvSpPr/>
      </dsp:nvSpPr>
      <dsp:spPr>
        <a:xfrm>
          <a:off x="1151931" y="1514"/>
          <a:ext cx="4607724" cy="1552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03" tIns="394346" rIns="89403" bIns="39434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will have 3 hours to answer 160 questions for the core exams, so pace yourself.  </a:t>
          </a:r>
        </a:p>
      </dsp:txBody>
      <dsp:txXfrm>
        <a:off x="1151931" y="1514"/>
        <a:ext cx="4607724" cy="1552544"/>
      </dsp:txXfrm>
    </dsp:sp>
    <dsp:sp modelId="{E29110BE-4ABF-40F9-A66D-89B19C7986E3}">
      <dsp:nvSpPr>
        <dsp:cNvPr id="0" name=""/>
        <dsp:cNvSpPr/>
      </dsp:nvSpPr>
      <dsp:spPr>
        <a:xfrm>
          <a:off x="0" y="1514"/>
          <a:ext cx="1151931" cy="1552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56" tIns="153357" rIns="60956" bIns="15335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Time</a:t>
          </a:r>
        </a:p>
      </dsp:txBody>
      <dsp:txXfrm>
        <a:off x="0" y="1514"/>
        <a:ext cx="1151931" cy="1552544"/>
      </dsp:txXfrm>
    </dsp:sp>
    <dsp:sp modelId="{B280E87E-08F0-41EC-9095-6B1D47443878}">
      <dsp:nvSpPr>
        <dsp:cNvPr id="0" name=""/>
        <dsp:cNvSpPr/>
      </dsp:nvSpPr>
      <dsp:spPr>
        <a:xfrm>
          <a:off x="1151931" y="1647211"/>
          <a:ext cx="4607724" cy="1552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03" tIns="394346" rIns="89403" bIns="39434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can mark questions if you wish to go back to them later.  </a:t>
          </a:r>
        </a:p>
      </dsp:txBody>
      <dsp:txXfrm>
        <a:off x="1151931" y="1647211"/>
        <a:ext cx="4607724" cy="1552544"/>
      </dsp:txXfrm>
    </dsp:sp>
    <dsp:sp modelId="{F4039164-E978-4E9F-8FF2-F23764038D4B}">
      <dsp:nvSpPr>
        <dsp:cNvPr id="0" name=""/>
        <dsp:cNvSpPr/>
      </dsp:nvSpPr>
      <dsp:spPr>
        <a:xfrm>
          <a:off x="0" y="1647211"/>
          <a:ext cx="1151931" cy="1552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56" tIns="153357" rIns="60956" bIns="15335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Mark</a:t>
          </a:r>
        </a:p>
      </dsp:txBody>
      <dsp:txXfrm>
        <a:off x="0" y="1647211"/>
        <a:ext cx="1151931" cy="1552544"/>
      </dsp:txXfrm>
    </dsp:sp>
    <dsp:sp modelId="{C13B5EFC-A65A-4F13-9B68-3C3C6790BC5F}">
      <dsp:nvSpPr>
        <dsp:cNvPr id="0" name=""/>
        <dsp:cNvSpPr/>
      </dsp:nvSpPr>
      <dsp:spPr>
        <a:xfrm>
          <a:off x="1151931" y="3292908"/>
          <a:ext cx="4607724" cy="1552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03" tIns="394346" rIns="89403" bIns="39434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Work at a steady pace without rushing.</a:t>
          </a:r>
        </a:p>
      </dsp:txBody>
      <dsp:txXfrm>
        <a:off x="1151931" y="3292908"/>
        <a:ext cx="4607724" cy="1552544"/>
      </dsp:txXfrm>
    </dsp:sp>
    <dsp:sp modelId="{5FB0FDD1-4CA3-4364-89AC-DEAF0DBE5398}">
      <dsp:nvSpPr>
        <dsp:cNvPr id="0" name=""/>
        <dsp:cNvSpPr/>
      </dsp:nvSpPr>
      <dsp:spPr>
        <a:xfrm>
          <a:off x="0" y="3292908"/>
          <a:ext cx="1151931" cy="1552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56" tIns="153357" rIns="60956" bIns="15335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Pace</a:t>
          </a:r>
        </a:p>
      </dsp:txBody>
      <dsp:txXfrm>
        <a:off x="0" y="3292908"/>
        <a:ext cx="1151931" cy="15525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AF090-AE70-4F5B-8C3A-B1288B048C24}">
      <dsp:nvSpPr>
        <dsp:cNvPr id="0" name=""/>
        <dsp:cNvSpPr/>
      </dsp:nvSpPr>
      <dsp:spPr>
        <a:xfrm>
          <a:off x="0" y="77914"/>
          <a:ext cx="5759656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Try not to overthink questions.  </a:t>
          </a:r>
          <a:endParaRPr lang="en-US" sz="2800" kern="1200" dirty="0"/>
        </a:p>
      </dsp:txBody>
      <dsp:txXfrm>
        <a:off x="54298" y="132212"/>
        <a:ext cx="5651060" cy="1003708"/>
      </dsp:txXfrm>
    </dsp:sp>
    <dsp:sp modelId="{7A57278B-7B0B-4E3E-9EFA-938A1B21ACA0}">
      <dsp:nvSpPr>
        <dsp:cNvPr id="0" name=""/>
        <dsp:cNvSpPr/>
      </dsp:nvSpPr>
      <dsp:spPr>
        <a:xfrm>
          <a:off x="0" y="1270859"/>
          <a:ext cx="5759656" cy="1112304"/>
        </a:xfrm>
        <a:prstGeom prst="roundRect">
          <a:avLst/>
        </a:prstGeom>
        <a:solidFill>
          <a:schemeClr val="accent2">
            <a:hueOff val="-947587"/>
            <a:satOff val="-9645"/>
            <a:lumOff val="-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Read each question carefully.</a:t>
          </a:r>
          <a:endParaRPr lang="en-US" sz="2800" kern="1200" dirty="0"/>
        </a:p>
      </dsp:txBody>
      <dsp:txXfrm>
        <a:off x="54298" y="1325157"/>
        <a:ext cx="5651060" cy="1003708"/>
      </dsp:txXfrm>
    </dsp:sp>
    <dsp:sp modelId="{F953660A-6B85-4B50-8D80-9C3C260AA147}">
      <dsp:nvSpPr>
        <dsp:cNvPr id="0" name=""/>
        <dsp:cNvSpPr/>
      </dsp:nvSpPr>
      <dsp:spPr>
        <a:xfrm>
          <a:off x="0" y="2463803"/>
          <a:ext cx="5759656" cy="1112304"/>
        </a:xfrm>
        <a:prstGeom prst="roundRect">
          <a:avLst/>
        </a:prstGeom>
        <a:solidFill>
          <a:schemeClr val="accent2">
            <a:hueOff val="-1895173"/>
            <a:satOff val="-19290"/>
            <a:lumOff val="-128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Note key words like “best” or “first” action.</a:t>
          </a:r>
          <a:endParaRPr lang="en-US" sz="2800" kern="1200" dirty="0"/>
        </a:p>
      </dsp:txBody>
      <dsp:txXfrm>
        <a:off x="54298" y="2518101"/>
        <a:ext cx="5651060" cy="1003708"/>
      </dsp:txXfrm>
    </dsp:sp>
    <dsp:sp modelId="{A7202D08-C8DE-4ECF-B50B-D7CF1D89B67C}">
      <dsp:nvSpPr>
        <dsp:cNvPr id="0" name=""/>
        <dsp:cNvSpPr/>
      </dsp:nvSpPr>
      <dsp:spPr>
        <a:xfrm>
          <a:off x="0" y="3656747"/>
          <a:ext cx="5759656" cy="1112304"/>
        </a:xfrm>
        <a:prstGeom prst="roundRect">
          <a:avLst/>
        </a:prstGeom>
        <a:solidFill>
          <a:schemeClr val="accent2">
            <a:hueOff val="-2842760"/>
            <a:satOff val="-28935"/>
            <a:lumOff val="-1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Select the most appropriate or best response based on the question.</a:t>
          </a:r>
          <a:endParaRPr lang="en-US" sz="2800" kern="1200" dirty="0"/>
        </a:p>
      </dsp:txBody>
      <dsp:txXfrm>
        <a:off x="54298" y="3711045"/>
        <a:ext cx="5651060" cy="10037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CF66C-AF92-45C0-B122-5D62820A9B95}">
      <dsp:nvSpPr>
        <dsp:cNvPr id="0" name=""/>
        <dsp:cNvSpPr/>
      </dsp:nvSpPr>
      <dsp:spPr>
        <a:xfrm>
          <a:off x="0" y="573225"/>
          <a:ext cx="2923579" cy="1856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DC7C32-91CF-404C-85D8-99A4CD815243}">
      <dsp:nvSpPr>
        <dsp:cNvPr id="0" name=""/>
        <dsp:cNvSpPr/>
      </dsp:nvSpPr>
      <dsp:spPr>
        <a:xfrm>
          <a:off x="324842" y="881825"/>
          <a:ext cx="2923579" cy="1856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Take a deep breath periodically to relax.  </a:t>
          </a:r>
        </a:p>
      </dsp:txBody>
      <dsp:txXfrm>
        <a:off x="379216" y="936199"/>
        <a:ext cx="2814831" cy="1747725"/>
      </dsp:txXfrm>
    </dsp:sp>
    <dsp:sp modelId="{18059FB4-45B4-4D0D-AF7A-5B04607CCFA3}">
      <dsp:nvSpPr>
        <dsp:cNvPr id="0" name=""/>
        <dsp:cNvSpPr/>
      </dsp:nvSpPr>
      <dsp:spPr>
        <a:xfrm>
          <a:off x="3573264" y="573225"/>
          <a:ext cx="2923579" cy="1856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5773D-EFED-421A-A2EB-3433A83BBF7E}">
      <dsp:nvSpPr>
        <dsp:cNvPr id="0" name=""/>
        <dsp:cNvSpPr/>
      </dsp:nvSpPr>
      <dsp:spPr>
        <a:xfrm>
          <a:off x="3898106" y="881825"/>
          <a:ext cx="2923579" cy="1856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Remember, you do not need 100% to pass.  </a:t>
          </a:r>
        </a:p>
      </dsp:txBody>
      <dsp:txXfrm>
        <a:off x="3952480" y="936199"/>
        <a:ext cx="2814831" cy="1747725"/>
      </dsp:txXfrm>
    </dsp:sp>
    <dsp:sp modelId="{E6EEC40B-A36C-4BE3-9D5D-F92CE5DBEEC8}">
      <dsp:nvSpPr>
        <dsp:cNvPr id="0" name=""/>
        <dsp:cNvSpPr/>
      </dsp:nvSpPr>
      <dsp:spPr>
        <a:xfrm>
          <a:off x="7146528" y="573225"/>
          <a:ext cx="2923579" cy="1856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51E25A-3118-4443-91DC-683AD801EB51}">
      <dsp:nvSpPr>
        <dsp:cNvPr id="0" name=""/>
        <dsp:cNvSpPr/>
      </dsp:nvSpPr>
      <dsp:spPr>
        <a:xfrm>
          <a:off x="7471370" y="881825"/>
          <a:ext cx="2923579" cy="1856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If you can relax, the answers may come more readily.</a:t>
          </a:r>
        </a:p>
      </dsp:txBody>
      <dsp:txXfrm>
        <a:off x="7525744" y="936199"/>
        <a:ext cx="2814831" cy="174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92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32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2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7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59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59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1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7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5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4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0C532A-A2F1-4C0D-9667-62B0D4EF3E1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5A39B1-FE70-43F2-A17B-B33A1DF6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bohn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abohn.org/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50DD-91C0-4E83-8F23-FAA45B149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64814" y="1102063"/>
            <a:ext cx="5428489" cy="2356629"/>
          </a:xfrm>
        </p:spPr>
        <p:txBody>
          <a:bodyPr>
            <a:normAutofit/>
          </a:bodyPr>
          <a:lstStyle/>
          <a:p>
            <a:r>
              <a:rPr lang="en-US" dirty="0"/>
              <a:t>Ten Test Taking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54A38-62F6-40B0-9D00-DB53EAEE3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53476" y="3429087"/>
            <a:ext cx="5367745" cy="112807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ABOHN Board Certification Exams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 Occupational Health Nursing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403250AF-8C3C-475F-B5FC-DC2171F48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90836-5ADB-4D63-A39D-D9BC0E10B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076BC1-44A9-43BA-9FA0-93D9F5636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0EBC408-9E16-4483-93FA-BB4E0D06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A8918-7760-46BA-B19F-9818085CB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6A0D4-9216-4DF1-A5E8-7FE46070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#9  No tricks, honest!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4B3F2C-8D6C-4373-B1F7-30DF2D67A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757690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932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6CF9-E814-4BFF-BEF8-4DF9D9F4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#10  Manage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0BC21C-E335-4139-9667-A0FB7096C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72043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958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0934DB-9F1A-48E6-9566-081FE345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886C7D-C382-493B-ADAD-58CB79E7C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4" y="0"/>
            <a:ext cx="4654296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F814E-AF48-4934-A7C2-4D55961E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094" y="685800"/>
            <a:ext cx="3821515" cy="54008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Good Luck!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5400" dirty="0"/>
              <a:t>We want to help you be successful!</a:t>
            </a:r>
            <a:br>
              <a:rPr lang="en-US" sz="5400" dirty="0"/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70A5-5C99-4F71-8AF9-DC0901672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39520"/>
            <a:ext cx="6285523" cy="4911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Questions?</a:t>
            </a:r>
          </a:p>
          <a:p>
            <a:pPr lvl="1"/>
            <a:r>
              <a:rPr lang="en-US" sz="3200" dirty="0"/>
              <a:t>Please feel free to contact ABOHN.  </a:t>
            </a:r>
          </a:p>
          <a:p>
            <a:pPr lvl="2"/>
            <a:r>
              <a:rPr lang="en-US" sz="3200" dirty="0"/>
              <a:t>Call: 630-789-5799</a:t>
            </a:r>
          </a:p>
          <a:p>
            <a:pPr lvl="2"/>
            <a:r>
              <a:rPr lang="en-US" sz="3200" dirty="0"/>
              <a:t>Website:  www.abohn.org</a:t>
            </a:r>
          </a:p>
          <a:p>
            <a:pPr lvl="2"/>
            <a:r>
              <a:rPr lang="en-US" sz="3200" dirty="0"/>
              <a:t>Email: </a:t>
            </a: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info@abohn.org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C90836-5ADB-4D63-A39D-D9BC0E10B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076BC1-44A9-43BA-9FA0-93D9F5636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10EBC408-9E16-4483-93FA-BB4E0D06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AA8918-7760-46BA-B19F-9818085CB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926FD-CCED-463B-83E2-E4BCA4A0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#1  Focus on the topics in the Handbook:</a:t>
            </a:r>
            <a:br>
              <a:rPr lang="en-US" sz="4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 blueprint</a:t>
            </a:r>
            <a:endParaRPr lang="en-US" sz="48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89AE5A-FFE5-425A-81A9-398C7E129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535511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123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AA09CA-DC01-42A1-92C1-0C15CC336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B250FA-44E0-444F-905F-016D5BA66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72000"/>
            <a:ext cx="12192000" cy="2286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14BDC-C52E-4C3B-820B-713706DC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5678"/>
            <a:ext cx="10792837" cy="1151965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#2  Review the domains of the exam</a:t>
            </a:r>
            <a:endParaRPr lang="en-US" sz="46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CC0AAA-798F-4EA8-ACF1-77E78FCEF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754052"/>
              </p:ext>
            </p:extLst>
          </p:nvPr>
        </p:nvGraphicFramePr>
        <p:xfrm>
          <a:off x="685800" y="643466"/>
          <a:ext cx="10793413" cy="361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807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C90836-5ADB-4D63-A39D-D9BC0E10B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076BC1-44A9-43BA-9FA0-93D9F5636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10EBC408-9E16-4483-93FA-BB4E0D06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AA8918-7760-46BA-B19F-9818085CB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1CBD8-33E7-4219-B98A-6B9C1C42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#3  Know the format of the exam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3017BA-D62A-47F2-95E4-935576782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921005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739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34613DFD-35BD-4F1C-BCBE-6E6ED23EC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559E914-E0BA-4B8B-8FDE-5804BC0A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31" descr="Calendar on table">
            <a:extLst>
              <a:ext uri="{FF2B5EF4-FFF2-40B4-BE49-F238E27FC236}">
                <a16:creationId xmlns:a16="http://schemas.microsoft.com/office/drawing/2014/main" id="{4D33BC74-0F28-45E8-833D-ED43AA37AC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0" r="39740" b="-1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41" name="Freeform 9">
            <a:extLst>
              <a:ext uri="{FF2B5EF4-FFF2-40B4-BE49-F238E27FC236}">
                <a16:creationId xmlns:a16="http://schemas.microsoft.com/office/drawing/2014/main" id="{70C6DD41-4774-4EFF-8ECE-168B19F1B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4E4D31F-348A-4664-AA69-579EEB0A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85C44-AE05-4257-8705-E2FBFCB0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#4  Schedule a routine study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0D9DB-1D9B-4EAA-9AE2-03E3B0F5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0720"/>
            <a:ext cx="4957273" cy="418704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Recently certified OHNs identified what they did to prepare for the exam </a:t>
            </a:r>
          </a:p>
          <a:p>
            <a:pPr lvl="0"/>
            <a:r>
              <a:rPr lang="en-US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74% of the OHNs began studying  several months before the exam </a:t>
            </a:r>
          </a:p>
          <a:p>
            <a:pPr lvl="0"/>
            <a:r>
              <a:rPr lang="en-US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64% of the OHNs report studying about 4-10 hours weekly</a:t>
            </a:r>
          </a:p>
          <a:p>
            <a:r>
              <a:rPr lang="en-US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OHNs Rated resources as helpful to very helpful: 77% Review Course, 70% ABOHN CSATs, 58% AAOHN Core Curriculum</a:t>
            </a:r>
          </a:p>
          <a:p>
            <a:r>
              <a:rPr lang="en-US" sz="4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person needs to identify their own plan for success.  For more information, go to </a:t>
            </a:r>
            <a:r>
              <a:rPr lang="en-US" sz="45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 abohn.org</a:t>
            </a:r>
            <a:endParaRPr lang="en-US" sz="4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0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750E093-2D51-4A25-B929-66098CDFF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61B5E7-D423-4D1B-B8E0-AFC70B4D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4" y="0"/>
            <a:ext cx="4654296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04311-7283-4644-A5DC-702B900B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515" y="685800"/>
            <a:ext cx="3103122" cy="54008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#5  Take care of yourself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90624F-9713-4690-90DC-AD92F4F42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221797"/>
              </p:ext>
            </p:extLst>
          </p:nvPr>
        </p:nvGraphicFramePr>
        <p:xfrm>
          <a:off x="438150" y="685800"/>
          <a:ext cx="6715125" cy="602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60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FF155AE5-79A1-4F00-AE25-D0D489FE2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F649E5-E7E8-48BE-8D1A-6CE007DA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72000"/>
            <a:ext cx="12192000" cy="2286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E5D5E-F341-4142-84F5-1857778A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5678"/>
            <a:ext cx="10792837" cy="11519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#6  Plan logistics of exam day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F4586A0-858D-49F4-8C65-544E84C3A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488239"/>
              </p:ext>
            </p:extLst>
          </p:nvPr>
        </p:nvGraphicFramePr>
        <p:xfrm>
          <a:off x="685800" y="643466"/>
          <a:ext cx="10793413" cy="361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42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50E093-2D51-4A25-B929-66098CDFF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1B5E7-D423-4D1B-B8E0-AFC70B4D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4" y="0"/>
            <a:ext cx="4654296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C8B43-073A-456B-A535-C2026D3A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515" y="685800"/>
            <a:ext cx="3103122" cy="54008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#7  On exam day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B6D68D-405F-4056-A369-D94E6C409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30619"/>
              </p:ext>
            </p:extLst>
          </p:nvPr>
        </p:nvGraphicFramePr>
        <p:xfrm>
          <a:off x="685800" y="643468"/>
          <a:ext cx="6208437" cy="53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260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5C90836-5ADB-4D63-A39D-D9BC0E10B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076BC1-44A9-43BA-9FA0-93D9F5636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10EBC408-9E16-4483-93FA-BB4E0D06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AA8918-7760-46BA-B19F-9818085CB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40AF0-05F2-4490-8AF3-EB6BB75F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#8  Time management during exam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D80A097-61CA-482A-A854-00E9B2DA3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992491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210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391</TotalTime>
  <Words>580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Main Event</vt:lpstr>
      <vt:lpstr>Ten Test Taking Tips</vt:lpstr>
      <vt:lpstr>#1  Focus on the topics in the Handbook: exam blueprint</vt:lpstr>
      <vt:lpstr>#2  Review the domains of the exam</vt:lpstr>
      <vt:lpstr>#3  Know the format of the exam</vt:lpstr>
      <vt:lpstr>#4  Schedule a routine study plan</vt:lpstr>
      <vt:lpstr>#5  Take care of yourself</vt:lpstr>
      <vt:lpstr>#6  Plan logistics of exam day</vt:lpstr>
      <vt:lpstr>#7  On exam day</vt:lpstr>
      <vt:lpstr>#8  Time management during exam</vt:lpstr>
      <vt:lpstr>#9  No tricks, honest!</vt:lpstr>
      <vt:lpstr>#10  Manage stress</vt:lpstr>
      <vt:lpstr>Good Luck! We want to help you be successful!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Test Taking Tips</dc:title>
  <dc:creator>Lucy Carlson</dc:creator>
  <cp:lastModifiedBy>Carole Cusack</cp:lastModifiedBy>
  <cp:revision>14</cp:revision>
  <dcterms:created xsi:type="dcterms:W3CDTF">2021-11-29T18:32:47Z</dcterms:created>
  <dcterms:modified xsi:type="dcterms:W3CDTF">2022-02-07T19:28:58Z</dcterms:modified>
</cp:coreProperties>
</file>